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5" r:id="rId5"/>
    <p:sldMasterId id="2147483769" r:id="rId6"/>
    <p:sldMasterId id="2147483803" r:id="rId7"/>
    <p:sldMasterId id="2147483810" r:id="rId8"/>
    <p:sldMasterId id="2147483818" r:id="rId9"/>
  </p:sldMasterIdLst>
  <p:notesMasterIdLst>
    <p:notesMasterId r:id="rId18"/>
  </p:notesMasterIdLst>
  <p:sldIdLst>
    <p:sldId id="1906872577" r:id="rId10"/>
    <p:sldId id="2857" r:id="rId11"/>
    <p:sldId id="1906872563" r:id="rId12"/>
    <p:sldId id="1906872569" r:id="rId13"/>
    <p:sldId id="1906872570" r:id="rId14"/>
    <p:sldId id="1906872571" r:id="rId15"/>
    <p:sldId id="1906872586" r:id="rId16"/>
    <p:sldId id="19068725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E0497B-7F73-5742-B63A-11F3A793295A}">
          <p14:sldIdLst>
            <p14:sldId id="1906872577"/>
            <p14:sldId id="2857"/>
            <p14:sldId id="1906872563"/>
            <p14:sldId id="1906872569"/>
            <p14:sldId id="1906872570"/>
            <p14:sldId id="1906872571"/>
            <p14:sldId id="1906872586"/>
            <p14:sldId id="1906872575"/>
          </p14:sldIdLst>
        </p14:section>
      </p14:sectionLst>
    </p:ext>
    <p:ext uri="{EFAFB233-063F-42B5-8137-9DF3F51BA10A}">
      <p15:sldGuideLst xmlns:p15="http://schemas.microsoft.com/office/powerpoint/2012/main">
        <p15:guide id="1" orient="horz" pos="3521" userDrawn="1">
          <p15:clr>
            <a:srgbClr val="A4A3A4"/>
          </p15:clr>
        </p15:guide>
        <p15:guide id="2" pos="4158" userDrawn="1">
          <p15:clr>
            <a:srgbClr val="A4A3A4"/>
          </p15:clr>
        </p15:guide>
        <p15:guide id="3" orient="horz" pos="3226" userDrawn="1">
          <p15:clr>
            <a:srgbClr val="A4A3A4"/>
          </p15:clr>
        </p15:guide>
        <p15:guide id="4" orient="horz" pos="3339" userDrawn="1">
          <p15:clr>
            <a:srgbClr val="A4A3A4"/>
          </p15:clr>
        </p15:guide>
        <p15:guide id="5" pos="302" userDrawn="1">
          <p15:clr>
            <a:srgbClr val="A4A3A4"/>
          </p15:clr>
        </p15:guide>
        <p15:guide id="6" orient="horz" pos="10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00FFFF"/>
    <a:srgbClr val="7500C0"/>
    <a:srgbClr val="E6DCFF"/>
    <a:srgbClr val="0041F0"/>
    <a:srgbClr val="DCAFFF"/>
    <a:srgbClr val="FF50A0"/>
    <a:srgbClr val="FF3246"/>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94913" autoAdjust="0"/>
  </p:normalViewPr>
  <p:slideViewPr>
    <p:cSldViewPr snapToGrid="0">
      <p:cViewPr varScale="1">
        <p:scale>
          <a:sx n="80" d="100"/>
          <a:sy n="80" d="100"/>
        </p:scale>
        <p:origin x="682" y="62"/>
      </p:cViewPr>
      <p:guideLst>
        <p:guide orient="horz" pos="3521"/>
        <p:guide pos="4158"/>
        <p:guide orient="horz" pos="3226"/>
        <p:guide orient="horz" pos="3339"/>
        <p:guide pos="302"/>
        <p:guide orient="horz" pos="109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5" Type="http://schemas.openxmlformats.org/officeDocument/2006/relationships/slideMaster" Target="slideMasters/slideMaster2.xml"/><Relationship Id="rId15" Type="http://schemas.openxmlformats.org/officeDocument/2006/relationships/slide" Target="slides/slide6.xml"/><Relationship Id="rId10" Type="http://schemas.openxmlformats.org/officeDocument/2006/relationships/slide" Target="slides/slide1.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Regular" panose="020B050303020206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Regular" panose="020B0503030202060203" pitchFamily="34" charset="0"/>
              </a:defRPr>
            </a:lvl1pPr>
          </a:lstStyle>
          <a:p>
            <a:fld id="{1DE7078C-3525-4C9B-BF62-C9FD13B9A875}" type="datetimeFigureOut">
              <a:rPr lang="en-US" smtClean="0"/>
              <a:pPr/>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Regular" panose="020B050303020206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Regular" panose="020B0503030202060203" pitchFamily="34" charset="0"/>
              </a:defRPr>
            </a:lvl1pPr>
          </a:lstStyle>
          <a:p>
            <a:fld id="{436E8A87-18DA-4CCE-A8C2-BDBC489258C6}" type="slidenum">
              <a:rPr lang="en-US" smtClean="0"/>
              <a:pPr/>
              <a:t>‹#›</a:t>
            </a:fld>
            <a:endParaRPr lang="en-US"/>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Regular" panose="020B0503030202060203"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5.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 Id="rId5" Type="http://schemas.openxmlformats.org/officeDocument/2006/relationships/image" Target="../media/image1.png"/><Relationship Id="rId4"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a:t>Add image here</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algn="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434423322"/>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043245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Regular"/>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Regular"/>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1489589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541564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F314A7-305B-4E0B-96B7-5B0949118DB0}"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3451885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F314A7-305B-4E0B-96B7-5B0949118DB0}" type="datetimeFigureOut">
              <a:rPr lang="en-IN" smtClean="0"/>
              <a:t>13-11-2024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010862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F314A7-305B-4E0B-96B7-5B0949118DB0}" type="datetimeFigureOut">
              <a:rPr lang="en-IN" smtClean="0"/>
              <a:t>13-11-2024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5141436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F314A7-305B-4E0B-96B7-5B0949118DB0}" type="datetimeFigureOut">
              <a:rPr lang="en-IN" smtClean="0"/>
              <a:t>13-11-2024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654980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314A7-305B-4E0B-96B7-5B0949118DB0}" type="datetimeFigureOut">
              <a:rPr lang="en-IN" smtClean="0"/>
              <a:t>13-11-2024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48018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314A7-305B-4E0B-96B7-5B0949118DB0}" type="datetimeFigureOut">
              <a:rPr lang="en-IN" smtClean="0"/>
              <a:t>13-11-2024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14310395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314A7-305B-4E0B-96B7-5B0949118DB0}" type="datetimeFigureOut">
              <a:rPr lang="en-IN" smtClean="0"/>
              <a:t>13-11-2024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357005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Tree>
    <p:extLst>
      <p:ext uri="{BB962C8B-B14F-4D97-AF65-F5344CB8AC3E}">
        <p14:creationId xmlns:p14="http://schemas.microsoft.com/office/powerpoint/2010/main" val="3041730969"/>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2773787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5477297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tandard slide_no bullets">
    <p:spTree>
      <p:nvGrpSpPr>
        <p:cNvPr id="1" name=""/>
        <p:cNvGrpSpPr/>
        <p:nvPr/>
      </p:nvGrpSpPr>
      <p:grpSpPr>
        <a:xfrm>
          <a:off x="0" y="0"/>
          <a:ext cx="0" cy="0"/>
          <a:chOff x="0" y="0"/>
          <a:chExt cx="0" cy="0"/>
        </a:xfrm>
      </p:grpSpPr>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Tree>
    <p:extLst>
      <p:ext uri="{BB962C8B-B14F-4D97-AF65-F5344CB8AC3E}">
        <p14:creationId xmlns:p14="http://schemas.microsoft.com/office/powerpoint/2010/main" val="13926254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Tree>
    <p:extLst>
      <p:ext uri="{BB962C8B-B14F-4D97-AF65-F5344CB8AC3E}">
        <p14:creationId xmlns:p14="http://schemas.microsoft.com/office/powerpoint/2010/main" val="3275332922"/>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246921004"/>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718961738"/>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Blank">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Welcome</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6D546AA4-146F-4349-A95C-2FE9F58C88E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107795727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EF6557B-1FAD-4B21-979D-AF32AE2ABE3A}"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November 13, 2024</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latin typeface="Graphik"/>
                <a:ea typeface="+mn-ea"/>
                <a:cs typeface="+mn-cs"/>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latin typeface="Graphik"/>
              <a:ea typeface="+mn-ea"/>
              <a:cs typeface="+mn-cs"/>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18905420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84C2CB2-4FB2-4965-A2E7-4A3640116F06}"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November 13, 2024</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966258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95525D8-8C3D-4FEA-A4F3-A7048ED97C11}"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November 13, 2024</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6643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20623877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4202F806-53EB-4AFB-B0F7-2A7BC4E5136F}" type="datetime2">
              <a:rPr lang="en-US" smtClean="0"/>
              <a:t>Wednesday, November 13, 2024</a:t>
            </a:fld>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502030-B187-FE51-4FE0-32C86C0F52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608415464"/>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ayout_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180535"/>
      </p:ext>
    </p:extLst>
  </p:cSld>
  <p:clrMapOvr>
    <a:masterClrMapping/>
  </p:clrMapOvr>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ntro – Full-bleed">
    <p:bg>
      <p:bgRef idx="1001">
        <a:schemeClr val="bg1"/>
      </p:bgRef>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DE0A3BC1-0AEE-4CB4-B4CD-8EE1F2C12BD8}"/>
              </a:ext>
            </a:extLst>
          </p:cNvPr>
          <p:cNvSpPr>
            <a:spLocks noGrp="1"/>
          </p:cNvSpPr>
          <p:nvPr>
            <p:ph type="pic" sz="quarter" idx="17" hasCustomPrompt="1"/>
          </p:nvPr>
        </p:nvSpPr>
        <p:spPr>
          <a:xfrm>
            <a:off x="0" y="0"/>
            <a:ext cx="12192001" cy="6858000"/>
          </a:xfrm>
          <a:prstGeom prst="rect">
            <a:avLst/>
          </a:prstGeom>
          <a:solidFill>
            <a:schemeClr val="tx1">
              <a:lumMod val="85000"/>
            </a:schemeClr>
          </a:solidFill>
        </p:spPr>
        <p:txBody>
          <a:bodyPr lIns="720000" tIns="0" rIns="720000" bIns="900000" anchor="ctr" anchorCtr="0"/>
          <a:lstStyle>
            <a:lvl1pPr algn="l">
              <a:spcBef>
                <a:spcPts val="0"/>
              </a:spcBef>
              <a:defRPr sz="1600" b="0" cap="none" baseline="0">
                <a:latin typeface="+mn-lt"/>
              </a:defRPr>
            </a:lvl1pPr>
          </a:lstStyle>
          <a:p>
            <a:r>
              <a:rPr lang="en-US"/>
              <a:t>Click on the icon to insert image </a:t>
            </a:r>
            <a:br>
              <a:rPr lang="en-US"/>
            </a:br>
            <a:r>
              <a:rPr lang="en-US"/>
              <a:t>in placeholder and use the crop tool </a:t>
            </a:r>
            <a:br>
              <a:rPr lang="en-US"/>
            </a:br>
            <a:r>
              <a:rPr lang="en-US"/>
              <a:t>to adjust the image cropping</a:t>
            </a:r>
          </a:p>
        </p:txBody>
      </p:sp>
      <p:sp>
        <p:nvSpPr>
          <p:cNvPr id="5" name="Slide Number Placeholder 4">
            <a:extLst>
              <a:ext uri="{FF2B5EF4-FFF2-40B4-BE49-F238E27FC236}">
                <a16:creationId xmlns:a16="http://schemas.microsoft.com/office/drawing/2014/main" id="{D2ABDFE8-15BE-4A34-B9AD-FF8BB2C45945}"/>
              </a:ext>
            </a:extLst>
          </p:cNvPr>
          <p:cNvSpPr>
            <a:spLocks noGrp="1"/>
          </p:cNvSpPr>
          <p:nvPr>
            <p:ph type="sldNum" sz="quarter" idx="39"/>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840014860"/>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691678955"/>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38716351-8A5C-C24E-A6A1-CACE96537980}"/>
              </a:ext>
            </a:extLst>
          </p:cNvPr>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marL="0" marR="0" indent="0" algn="l" defTabSz="914400" rtl="0" eaLnBrk="1" fontAlgn="auto" latinLnBrk="0" hangingPunct="1">
              <a:lnSpc>
                <a:spcPct val="100000"/>
              </a:lnSpc>
              <a:spcBef>
                <a:spcPts val="0"/>
              </a:spcBef>
              <a:spcAft>
                <a:spcPts val="0"/>
              </a:spcAft>
              <a:buClrTx/>
              <a:buSzTx/>
              <a:buFontTx/>
              <a:buNone/>
              <a:tabLst/>
              <a:defRPr sz="1000" b="0" i="0">
                <a:solidFill>
                  <a:schemeClr val="tx1"/>
                </a:solidFill>
                <a:latin typeface="Graphik Medium" panose="020B0503030202060203" pitchFamily="34" charset="77"/>
              </a:defRPr>
            </a:lvl1pPr>
          </a:lstStyle>
          <a:p>
            <a:r>
              <a:rPr lang="en-US"/>
              <a:t>Accenture Technology</a:t>
            </a:r>
          </a:p>
        </p:txBody>
      </p:sp>
      <p:sp>
        <p:nvSpPr>
          <p:cNvPr id="9" name="Slide Number Placeholder 5">
            <a:extLst>
              <a:ext uri="{FF2B5EF4-FFF2-40B4-BE49-F238E27FC236}">
                <a16:creationId xmlns:a16="http://schemas.microsoft.com/office/drawing/2014/main" id="{352EC77F-93A5-4A4D-8297-C65711D66D37}"/>
              </a:ext>
            </a:extLst>
          </p:cNvPr>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b="0" i="0">
                <a:solidFill>
                  <a:schemeClr val="tx1"/>
                </a:solidFill>
                <a:latin typeface="Graphik Medium"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2012607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lank with footer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FA7DEB-5394-E04A-A808-328A7ED8CE7B}"/>
              </a:ext>
            </a:extLst>
          </p:cNvPr>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marL="0" marR="0" indent="0" algn="l" defTabSz="914400" rtl="0" eaLnBrk="1" fontAlgn="auto" latinLnBrk="0" hangingPunct="1">
              <a:lnSpc>
                <a:spcPct val="100000"/>
              </a:lnSpc>
              <a:spcBef>
                <a:spcPts val="0"/>
              </a:spcBef>
              <a:spcAft>
                <a:spcPts val="0"/>
              </a:spcAft>
              <a:buClrTx/>
              <a:buSzTx/>
              <a:buFontTx/>
              <a:buNone/>
              <a:tabLst/>
              <a:defRPr sz="1000" b="0" i="0">
                <a:solidFill>
                  <a:schemeClr val="bg1"/>
                </a:solidFill>
                <a:latin typeface="Graphik Medium" panose="020B0503030202060203" pitchFamily="34" charset="77"/>
              </a:defRPr>
            </a:lvl1pPr>
          </a:lstStyle>
          <a:p>
            <a:r>
              <a:rPr lang="en-US"/>
              <a:t>Accenture Technology</a:t>
            </a:r>
          </a:p>
        </p:txBody>
      </p:sp>
      <p:sp>
        <p:nvSpPr>
          <p:cNvPr id="6" name="Slide Number Placeholder 5">
            <a:extLst>
              <a:ext uri="{FF2B5EF4-FFF2-40B4-BE49-F238E27FC236}">
                <a16:creationId xmlns:a16="http://schemas.microsoft.com/office/drawing/2014/main" id="{68DDAD29-8AA2-9B45-B910-CBD64DD61272}"/>
              </a:ext>
            </a:extLst>
          </p:cNvPr>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b="0" i="0">
                <a:solidFill>
                  <a:schemeClr val="bg1"/>
                </a:solidFill>
                <a:latin typeface="Graphik Medium" panose="020B0503030202060203" pitchFamily="34" charset="77"/>
              </a:defRPr>
            </a:lvl1pPr>
          </a:lstStyle>
          <a:p>
            <a:fld id="{4F9AC08D-23A9-440E-BCB9-AA1E9877CC38}" type="slidenum">
              <a:rPr lang="en-US" smtClean="0"/>
              <a:pPr/>
              <a:t>‹#›</a:t>
            </a:fld>
            <a:endParaRPr lang="en-US"/>
          </a:p>
        </p:txBody>
      </p:sp>
      <p:sp>
        <p:nvSpPr>
          <p:cNvPr id="11" name="Rectangle 10">
            <a:extLst>
              <a:ext uri="{FF2B5EF4-FFF2-40B4-BE49-F238E27FC236}">
                <a16:creationId xmlns:a16="http://schemas.microsoft.com/office/drawing/2014/main" id="{0750F743-B639-E949-94FE-40B801E321B2}"/>
              </a:ext>
            </a:extLst>
          </p:cNvPr>
          <p:cNvSpPr/>
          <p:nvPr userDrawn="1"/>
        </p:nvSpPr>
        <p:spPr>
          <a:xfrm>
            <a:off x="6740487" y="1343752"/>
            <a:ext cx="139872" cy="446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BBE6852B-DA86-BD47-B022-8377D27CB737}"/>
              </a:ext>
            </a:extLst>
          </p:cNvPr>
          <p:cNvSpPr/>
          <p:nvPr userDrawn="1"/>
        </p:nvSpPr>
        <p:spPr>
          <a:xfrm>
            <a:off x="7140537" y="1345234"/>
            <a:ext cx="140012" cy="4398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1D11C0D0-DC27-A34A-8CEB-7CF73E1317AA}"/>
              </a:ext>
            </a:extLst>
          </p:cNvPr>
          <p:cNvSpPr/>
          <p:nvPr userDrawn="1"/>
        </p:nvSpPr>
        <p:spPr>
          <a:xfrm>
            <a:off x="7656300" y="1286162"/>
            <a:ext cx="150568" cy="4461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778454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6F1F-FA65-4EEB-BDF1-3ABAA12E286A}"/>
              </a:ext>
            </a:extLst>
          </p:cNvPr>
          <p:cNvSpPr>
            <a:spLocks noGrp="1"/>
          </p:cNvSpPr>
          <p:nvPr>
            <p:ph type="title" hasCustomPrompt="1"/>
          </p:nvPr>
        </p:nvSpPr>
        <p:spPr>
          <a:xfrm>
            <a:off x="219222" y="240215"/>
            <a:ext cx="10515600" cy="306635"/>
          </a:xfrm>
        </p:spPr>
        <p:txBody>
          <a:bodyPr lIns="0" tIns="0" rIns="0" bIns="0" anchor="t">
            <a:normAutofit/>
          </a:bodyPr>
          <a:lstStyle>
            <a:lvl1pPr>
              <a:defRPr sz="2400">
                <a:solidFill>
                  <a:srgbClr val="33CC33"/>
                </a:solidFill>
                <a:latin typeface="Graphik Black" panose="020B0A03030202060203"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25318A67-9B80-412E-9A41-C4F91B5470E8}"/>
              </a:ext>
            </a:extLst>
          </p:cNvPr>
          <p:cNvSpPr>
            <a:spLocks noGrp="1"/>
          </p:cNvSpPr>
          <p:nvPr>
            <p:ph type="sldNum" sz="quarter" idx="12"/>
          </p:nvPr>
        </p:nvSpPr>
        <p:spPr>
          <a:xfrm>
            <a:off x="9243647" y="6356350"/>
            <a:ext cx="2743200" cy="365125"/>
          </a:xfrm>
        </p:spPr>
        <p:txBody>
          <a:bodyPr/>
          <a:lstStyle/>
          <a:p>
            <a:fld id="{63FC6494-8DB7-494F-83AE-7187FC8A4273}" type="slidenum">
              <a:rPr lang="en-US" smtClean="0"/>
              <a:t>‹#›</a:t>
            </a:fld>
            <a:endParaRPr lang="en-US" dirty="0"/>
          </a:p>
        </p:txBody>
      </p:sp>
      <p:sp>
        <p:nvSpPr>
          <p:cNvPr id="15" name="TextBox 14">
            <a:extLst>
              <a:ext uri="{FF2B5EF4-FFF2-40B4-BE49-F238E27FC236}">
                <a16:creationId xmlns:a16="http://schemas.microsoft.com/office/drawing/2014/main" id="{495E9138-10C8-4D5C-96AF-BA283019769A}"/>
              </a:ext>
            </a:extLst>
          </p:cNvPr>
          <p:cNvSpPr txBox="1"/>
          <p:nvPr userDrawn="1"/>
        </p:nvSpPr>
        <p:spPr>
          <a:xfrm>
            <a:off x="3470816" y="6629400"/>
            <a:ext cx="5250368" cy="228599"/>
          </a:xfrm>
          <a:prstGeom prst="rect">
            <a:avLst/>
          </a:prstGeom>
        </p:spPr>
        <p:txBody>
          <a:bodyPr vert="horz" wrap="square" lIns="0" tIns="0" rIns="0" bIns="0" rtlCol="0" anchor="ctr">
            <a:noAutofit/>
          </a:bodyPr>
          <a:lstStyle/>
          <a:p>
            <a:pPr lvl="0" algn="ctr">
              <a:defRPr/>
            </a:pPr>
            <a:r>
              <a:rPr lang="en-US" sz="800" kern="0" dirty="0">
                <a:solidFill>
                  <a:srgbClr val="000000">
                    <a:lumMod val="65000"/>
                    <a:lumOff val="35000"/>
                  </a:srgbClr>
                </a:solidFill>
                <a:latin typeface="Graphik" panose="020B0503030202060203" pitchFamily="34" charset="0"/>
                <a:cs typeface="Arial" panose="020B0604020202020204" pitchFamily="34" charset="0"/>
              </a:rPr>
              <a:t>Copyright 2022 Accenture. All rights reserved. Accenture Confidential Information. Internal Use Only</a:t>
            </a:r>
            <a:endParaRPr kumimoji="0" lang="en-US" sz="800" i="0" u="none" strike="noStrike" kern="1200" cap="none" spc="0" normalizeH="0" baseline="0" noProof="0" dirty="0">
              <a:ln>
                <a:noFill/>
              </a:ln>
              <a:solidFill>
                <a:srgbClr val="000000"/>
              </a:solidFill>
              <a:effectLst/>
              <a:uLnTx/>
              <a:uFillTx/>
              <a:latin typeface="Graphik" panose="020B0503030202060203"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04CDE97-5B21-4B58-93AF-0B6CCB281B91}"/>
              </a:ext>
            </a:extLst>
          </p:cNvPr>
          <p:cNvSpPr>
            <a:spLocks noGrp="1"/>
          </p:cNvSpPr>
          <p:nvPr>
            <p:ph type="body" sz="quarter" idx="13" hasCustomPrompt="1"/>
          </p:nvPr>
        </p:nvSpPr>
        <p:spPr>
          <a:xfrm>
            <a:off x="219075" y="600260"/>
            <a:ext cx="10515600" cy="422275"/>
          </a:xfrm>
        </p:spPr>
        <p:txBody>
          <a:bodyPr vert="horz" lIns="0" tIns="0" rIns="0" bIns="0" rtlCol="0" anchor="t">
            <a:normAutofit/>
          </a:bodyPr>
          <a:lstStyle>
            <a:lvl1pPr>
              <a:defRPr lang="en-US" sz="1600" dirty="0" smtClean="0">
                <a:solidFill>
                  <a:srgbClr val="0070C0"/>
                </a:solidFill>
                <a:latin typeface="Graphik Black" panose="020B0A03030202060203" pitchFamily="34" charset="0"/>
                <a:ea typeface="+mj-ea"/>
                <a:cs typeface="+mj-cs"/>
              </a:defRPr>
            </a:lvl1pPr>
          </a:lstStyle>
          <a:p>
            <a:pPr marL="0" lvl="0">
              <a:spcBef>
                <a:spcPct val="0"/>
              </a:spcBef>
              <a:buNone/>
            </a:pPr>
            <a:r>
              <a:rPr lang="en-US" dirty="0"/>
              <a:t>EDIT MASTER TEXT STYLES</a:t>
            </a:r>
          </a:p>
        </p:txBody>
      </p:sp>
    </p:spTree>
    <p:extLst>
      <p:ext uri="{BB962C8B-B14F-4D97-AF65-F5344CB8AC3E}">
        <p14:creationId xmlns:p14="http://schemas.microsoft.com/office/powerpoint/2010/main" val="13782763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laybook/Le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DB20E-402F-4429-B44A-BCDD110E2DF6}"/>
              </a:ext>
            </a:extLst>
          </p:cNvPr>
          <p:cNvGrpSpPr/>
          <p:nvPr userDrawn="1"/>
        </p:nvGrpSpPr>
        <p:grpSpPr>
          <a:xfrm>
            <a:off x="1" y="-4488"/>
            <a:ext cx="12191065" cy="6862488"/>
            <a:chOff x="0" y="-3366"/>
            <a:chExt cx="9143299" cy="5146866"/>
          </a:xfrm>
        </p:grpSpPr>
        <p:sp>
          <p:nvSpPr>
            <p:cNvPr id="3" name="Rectangle">
              <a:extLst>
                <a:ext uri="{FF2B5EF4-FFF2-40B4-BE49-F238E27FC236}">
                  <a16:creationId xmlns:a16="http://schemas.microsoft.com/office/drawing/2014/main" id="{C6B6D226-A844-B141-A337-85FFBCFDE485}"/>
                </a:ext>
              </a:extLst>
            </p:cNvPr>
            <p:cNvSpPr/>
            <p:nvPr userDrawn="1"/>
          </p:nvSpPr>
          <p:spPr>
            <a:xfrm>
              <a:off x="0" y="-3366"/>
              <a:ext cx="9143299" cy="5146866"/>
            </a:xfrm>
            <a:prstGeom prst="rect">
              <a:avLst/>
            </a:prstGeom>
            <a:solidFill>
              <a:srgbClr val="F5F7F9"/>
            </a:solidFill>
            <a:ln w="12700">
              <a:miter lim="400000"/>
            </a:ln>
          </p:spPr>
          <p:txBody>
            <a:bodyPr lIns="0" tIns="0" rIns="0" bIns="0" anchor="ctr"/>
            <a:lstStyle/>
            <a:p>
              <a:pPr algn="l">
                <a:defRPr sz="3200" b="0">
                  <a:solidFill>
                    <a:srgbClr val="5E5E5E"/>
                  </a:solidFill>
                  <a:latin typeface="+mn-lt"/>
                  <a:ea typeface="+mn-ea"/>
                  <a:cs typeface="+mn-cs"/>
                  <a:sym typeface="Helvetica Neue Medium"/>
                </a:defRPr>
              </a:pPr>
              <a:endParaRPr lang="en-US" sz="1600" noProof="0"/>
            </a:p>
          </p:txBody>
        </p:sp>
        <p:sp>
          <p:nvSpPr>
            <p:cNvPr id="4" name="Rectangle">
              <a:extLst>
                <a:ext uri="{FF2B5EF4-FFF2-40B4-BE49-F238E27FC236}">
                  <a16:creationId xmlns:a16="http://schemas.microsoft.com/office/drawing/2014/main" id="{D989BA39-7EC6-294F-AF53-B7142E5CDB12}"/>
                </a:ext>
              </a:extLst>
            </p:cNvPr>
            <p:cNvSpPr/>
            <p:nvPr userDrawn="1"/>
          </p:nvSpPr>
          <p:spPr>
            <a:xfrm>
              <a:off x="189491" y="197168"/>
              <a:ext cx="8794630" cy="4593579"/>
            </a:xfrm>
            <a:prstGeom prst="rect">
              <a:avLst/>
            </a:prstGeom>
            <a:solidFill>
              <a:srgbClr val="FFFFFF"/>
            </a:solidFill>
            <a:ln w="12700">
              <a:miter lim="400000"/>
            </a:ln>
          </p:spPr>
          <p:txBody>
            <a:bodyPr lIns="0" tIns="0" rIns="0" bIns="0" anchor="ctr"/>
            <a:lstStyle/>
            <a:p>
              <a:pPr algn="l">
                <a:defRPr sz="3200" b="0">
                  <a:solidFill>
                    <a:srgbClr val="FFFFFF"/>
                  </a:solidFill>
                  <a:latin typeface="+mn-lt"/>
                  <a:ea typeface="+mn-ea"/>
                  <a:cs typeface="+mn-cs"/>
                  <a:sym typeface="Helvetica Neue Medium"/>
                </a:defRPr>
              </a:pPr>
              <a:endParaRPr lang="en-US" sz="1600" noProof="0"/>
            </a:p>
          </p:txBody>
        </p:sp>
      </p:grpSp>
      <p:sp>
        <p:nvSpPr>
          <p:cNvPr id="6" name="Copyright Ⓒ 2018 Accenture  All rights reserved">
            <a:extLst>
              <a:ext uri="{FF2B5EF4-FFF2-40B4-BE49-F238E27FC236}">
                <a16:creationId xmlns:a16="http://schemas.microsoft.com/office/drawing/2014/main" id="{8CACBDDE-75CD-C644-9B17-36349A723C74}"/>
              </a:ext>
            </a:extLst>
          </p:cNvPr>
          <p:cNvSpPr txBox="1"/>
          <p:nvPr/>
        </p:nvSpPr>
        <p:spPr>
          <a:xfrm>
            <a:off x="5688980" y="6565842"/>
            <a:ext cx="2324354" cy="1231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1828800">
              <a:defRPr sz="1600" b="0">
                <a:solidFill>
                  <a:srgbClr val="5E5E5E"/>
                </a:solidFill>
                <a:latin typeface="Graphik Medium"/>
                <a:ea typeface="Graphik Medium"/>
                <a:cs typeface="Graphik Medium"/>
                <a:sym typeface="Graphik Medium"/>
              </a:defRPr>
            </a:lvl1pPr>
          </a:lstStyle>
          <a:p>
            <a:r>
              <a:rPr lang="en-US" sz="800" noProof="0" dirty="0"/>
              <a:t>Copyright Ⓒ 2022 Accenture  All rights reserved</a:t>
            </a:r>
          </a:p>
        </p:txBody>
      </p:sp>
      <p:sp>
        <p:nvSpPr>
          <p:cNvPr id="46" name="Textplatzhalter 45">
            <a:extLst>
              <a:ext uri="{FF2B5EF4-FFF2-40B4-BE49-F238E27FC236}">
                <a16:creationId xmlns:a16="http://schemas.microsoft.com/office/drawing/2014/main" id="{C198B9B7-3351-804E-9791-0F86BB11B974}"/>
              </a:ext>
            </a:extLst>
          </p:cNvPr>
          <p:cNvSpPr>
            <a:spLocks noGrp="1"/>
          </p:cNvSpPr>
          <p:nvPr>
            <p:ph type="body" sz="quarter" idx="12"/>
          </p:nvPr>
        </p:nvSpPr>
        <p:spPr>
          <a:xfrm>
            <a:off x="583757" y="515602"/>
            <a:ext cx="5880705" cy="182815"/>
          </a:xfrm>
          <a:prstGeom prst="rect">
            <a:avLst/>
          </a:prstGeom>
        </p:spPr>
        <p:txBody>
          <a:bodyPr>
            <a:noAutofit/>
          </a:bodyPr>
          <a:lstStyle>
            <a:lvl1pPr marL="0" indent="0">
              <a:buNone/>
              <a:defRPr kumimoji="0" lang="en-US" sz="1051" b="0" i="0" u="none" strike="noStrike" cap="none" spc="0" normalizeH="0" baseline="0" dirty="0">
                <a:ln>
                  <a:noFill/>
                </a:ln>
                <a:solidFill>
                  <a:srgbClr val="313131"/>
                </a:solidFill>
                <a:effectLst/>
                <a:uFillTx/>
                <a:latin typeface="Graphik Medium"/>
                <a:ea typeface="Graphik Medium"/>
                <a:cs typeface="Graphik Medium"/>
                <a:sym typeface="Helvetica Neue"/>
              </a:defRPr>
            </a:lvl1pPr>
          </a:lstStyle>
          <a:p>
            <a:endParaRPr lang="en-US" noProof="0"/>
          </a:p>
        </p:txBody>
      </p:sp>
      <p:sp>
        <p:nvSpPr>
          <p:cNvPr id="48" name="Textplatzhalter 47">
            <a:extLst>
              <a:ext uri="{FF2B5EF4-FFF2-40B4-BE49-F238E27FC236}">
                <a16:creationId xmlns:a16="http://schemas.microsoft.com/office/drawing/2014/main" id="{8B591B01-1140-A446-97B6-CB7450ED42D0}"/>
              </a:ext>
            </a:extLst>
          </p:cNvPr>
          <p:cNvSpPr>
            <a:spLocks noGrp="1"/>
          </p:cNvSpPr>
          <p:nvPr>
            <p:ph type="body" sz="quarter" idx="13"/>
          </p:nvPr>
        </p:nvSpPr>
        <p:spPr>
          <a:xfrm>
            <a:off x="583758" y="726500"/>
            <a:ext cx="11058137" cy="1201155"/>
          </a:xfrm>
          <a:prstGeom prst="rect">
            <a:avLst/>
          </a:prstGeom>
        </p:spPr>
        <p:txBody>
          <a:bodyPr anchor="t">
            <a:noAutofit/>
          </a:bodyPr>
          <a:lstStyle>
            <a:lvl1pPr marL="0" indent="0">
              <a:buNone/>
              <a:defRPr kumimoji="0" lang="en-US" sz="3200" b="0" i="0" u="none" strike="noStrike" cap="none" spc="0" normalizeH="0" baseline="0" dirty="0">
                <a:ln>
                  <a:noFill/>
                </a:ln>
                <a:solidFill>
                  <a:srgbClr val="313131"/>
                </a:solidFill>
                <a:effectLst/>
                <a:uFillTx/>
                <a:latin typeface="Graphik Extralight"/>
                <a:ea typeface="Graphik Extralight"/>
                <a:cs typeface="Graphik Extralight"/>
                <a:sym typeface="Helvetica Neue"/>
              </a:defRPr>
            </a:lvl1pPr>
          </a:lstStyle>
          <a:p>
            <a:endParaRPr lang="en-US" noProof="0" dirty="0"/>
          </a:p>
        </p:txBody>
      </p:sp>
      <p:sp>
        <p:nvSpPr>
          <p:cNvPr id="70" name="Textfeld 69">
            <a:extLst>
              <a:ext uri="{FF2B5EF4-FFF2-40B4-BE49-F238E27FC236}">
                <a16:creationId xmlns:a16="http://schemas.microsoft.com/office/drawing/2014/main" id="{74F9075F-C7D3-C945-95B7-DC8B159B600D}"/>
              </a:ext>
            </a:extLst>
          </p:cNvPr>
          <p:cNvSpPr txBox="1"/>
          <p:nvPr userDrawn="1"/>
        </p:nvSpPr>
        <p:spPr>
          <a:xfrm>
            <a:off x="11641895" y="6555881"/>
            <a:ext cx="411480" cy="174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40" rtl="0" fontAlgn="auto" latinLnBrk="0" hangingPunct="0">
              <a:lnSpc>
                <a:spcPct val="100000"/>
              </a:lnSpc>
              <a:spcBef>
                <a:spcPts val="0"/>
              </a:spcBef>
              <a:spcAft>
                <a:spcPts val="0"/>
              </a:spcAft>
              <a:buClrTx/>
              <a:buSzTx/>
              <a:buFontTx/>
              <a:buNone/>
              <a:tabLst/>
            </a:pPr>
            <a:fld id="{62C197D3-294B-0846-B7D0-AC071D2CBE2F}" type="slidenum">
              <a:rPr kumimoji="0" lang="en-US" sz="800" b="0" i="0" u="none" strike="noStrike" cap="none" spc="0" normalizeH="0" baseline="0" smtClean="0">
                <a:ln>
                  <a:noFill/>
                </a:ln>
                <a:solidFill>
                  <a:srgbClr val="000000"/>
                </a:solidFill>
                <a:effectLst/>
                <a:uFillTx/>
                <a:latin typeface="Graphik" panose="020B0503030202060203" pitchFamily="34" charset="77"/>
                <a:ea typeface="Helvetica Neue Light"/>
                <a:cs typeface="Helvetica Neue"/>
                <a:sym typeface="Helvetica Neue"/>
              </a:rPr>
              <a:pPr marL="0" marR="0" indent="0" algn="ctr" defTabSz="412740"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rgbClr val="000000"/>
              </a:solidFill>
              <a:effectLst/>
              <a:uFillTx/>
              <a:latin typeface="Graphik" panose="020B0503030202060203" pitchFamily="34" charset="77"/>
              <a:ea typeface="Helvetica Neue Light"/>
              <a:cs typeface="Helvetica Neue"/>
              <a:sym typeface="Helvetica Neue"/>
            </a:endParaRPr>
          </a:p>
        </p:txBody>
      </p:sp>
      <p:pic>
        <p:nvPicPr>
          <p:cNvPr id="14" name="Grafik 13">
            <a:extLst>
              <a:ext uri="{FF2B5EF4-FFF2-40B4-BE49-F238E27FC236}">
                <a16:creationId xmlns:a16="http://schemas.microsoft.com/office/drawing/2014/main" id="{31462AE7-3669-354B-9330-98F8761FD9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66914" y="6465311"/>
            <a:ext cx="733863" cy="314192"/>
          </a:xfrm>
          <a:prstGeom prst="rect">
            <a:avLst/>
          </a:prstGeom>
        </p:spPr>
      </p:pic>
    </p:spTree>
    <p:extLst>
      <p:ext uri="{BB962C8B-B14F-4D97-AF65-F5344CB8AC3E}">
        <p14:creationId xmlns:p14="http://schemas.microsoft.com/office/powerpoint/2010/main" val="2154607412"/>
      </p:ext>
    </p:extLst>
  </p:cSld>
  <p:clrMapOvr>
    <a:masterClrMapping/>
  </p:clrMapOvr>
  <p:transition spd="med"/>
  <p:extLst>
    <p:ext uri="{DCECCB84-F9BA-43D5-87BE-67443E8EF086}">
      <p15:sldGuideLst xmlns:p15="http://schemas.microsoft.com/office/powerpoint/2012/main">
        <p15:guide id="1" orient="horz" pos="1033">
          <p15:clr>
            <a:srgbClr val="FBAE40"/>
          </p15:clr>
        </p15:guide>
        <p15:guide id="2" orient="horz" pos="2938">
          <p15:clr>
            <a:srgbClr val="FBAE40"/>
          </p15:clr>
        </p15:guide>
        <p15:guide id="3" pos="269">
          <p15:clr>
            <a:srgbClr val="FBAE40"/>
          </p15:clr>
        </p15:guide>
        <p15:guide id="4" pos="5499">
          <p15:clr>
            <a:srgbClr val="FBAE40"/>
          </p15:clr>
        </p15:guide>
        <p15:guide id="5" pos="28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ullets Opt 1">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690079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AFBD-8268-6E4E-B726-58CFB16052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F82312-3184-8349-A074-E375B37B5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FC512A5-A4BF-F04E-9728-A4BCE2E07F3C}"/>
              </a:ext>
            </a:extLst>
          </p:cNvPr>
          <p:cNvSpPr>
            <a:spLocks noGrp="1"/>
          </p:cNvSpPr>
          <p:nvPr>
            <p:ph type="dt" sz="half" idx="10"/>
          </p:nvPr>
        </p:nvSpPr>
        <p:spPr/>
        <p:txBody>
          <a:bodyPr/>
          <a:lstStyle/>
          <a:p>
            <a:fld id="{16D56AAA-2B22-9448-A19B-5118FC26E10B}" type="datetimeFigureOut">
              <a:rPr lang="en-US" smtClean="0"/>
              <a:t>11/13/2024</a:t>
            </a:fld>
            <a:endParaRPr lang="en-US"/>
          </a:p>
        </p:txBody>
      </p:sp>
      <p:sp>
        <p:nvSpPr>
          <p:cNvPr id="5" name="Footer Placeholder 4">
            <a:extLst>
              <a:ext uri="{FF2B5EF4-FFF2-40B4-BE49-F238E27FC236}">
                <a16:creationId xmlns:a16="http://schemas.microsoft.com/office/drawing/2014/main" id="{5F01ACDA-90AD-DF4E-B1C9-3175F6A31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C3B2B-4BD8-8B4A-A487-317A72600304}"/>
              </a:ext>
            </a:extLst>
          </p:cNvPr>
          <p:cNvSpPr>
            <a:spLocks noGrp="1"/>
          </p:cNvSpPr>
          <p:nvPr>
            <p:ph type="sldNum" sz="quarter" idx="12"/>
          </p:nvPr>
        </p:nvSpPr>
        <p:spPr/>
        <p:txBody>
          <a:bodyPr/>
          <a:lstStyle/>
          <a:p>
            <a:fld id="{BC1FC613-4EEB-CC4B-B0A4-9C18D7586DEA}" type="slidenum">
              <a:rPr lang="en-US" smtClean="0"/>
              <a:t>‹#›</a:t>
            </a:fld>
            <a:endParaRPr lang="en-US"/>
          </a:p>
        </p:txBody>
      </p:sp>
    </p:spTree>
    <p:extLst>
      <p:ext uri="{BB962C8B-B14F-4D97-AF65-F5344CB8AC3E}">
        <p14:creationId xmlns:p14="http://schemas.microsoft.com/office/powerpoint/2010/main" val="385556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6074C878-35E6-4631-95D1-AE66D6398682}" type="datetime2">
              <a:rPr lang="en-US" smtClean="0"/>
              <a:t>Wednesday, November 13, 2024</a:t>
            </a:fld>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369776" y="1597537"/>
            <a:ext cx="4395264" cy="3523001"/>
          </a:xfrm>
          <a:prstGeom prst="rect">
            <a:avLst/>
          </a:prstGeom>
        </p:spPr>
        <p:txBody>
          <a:bodyPr tIns="0" bIns="0" anchor="b">
            <a:normAutofit/>
          </a:bodyPr>
          <a:lstStyle>
            <a:lvl1pPr>
              <a:lnSpc>
                <a:spcPct val="70000"/>
              </a:lnSpc>
              <a:defRPr sz="7200">
                <a:solidFill>
                  <a:schemeClr val="accent1"/>
                </a:solidFill>
              </a:defRPr>
            </a:lvl1pPr>
            <a:lvl2pPr>
              <a:defRPr sz="6000"/>
            </a:lvl2pPr>
            <a:lvl3pPr>
              <a:defRPr sz="6000"/>
            </a:lvl3pPr>
            <a:lvl4pPr>
              <a:defRPr sz="6000"/>
            </a:lvl4pPr>
            <a:lvl5pPr>
              <a:defRPr sz="6000"/>
            </a:lvl5pPr>
          </a:lstStyle>
          <a:p>
            <a:pPr lvl="0"/>
            <a:r>
              <a:rPr lang="en-US"/>
              <a:t>Agenda</a:t>
            </a:r>
          </a:p>
        </p:txBody>
      </p:sp>
    </p:spTree>
    <p:extLst>
      <p:ext uri="{BB962C8B-B14F-4D97-AF65-F5344CB8AC3E}">
        <p14:creationId xmlns:p14="http://schemas.microsoft.com/office/powerpoint/2010/main" val="1385746738"/>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 Master text styles</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591697647"/>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132910641"/>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838034199"/>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1003807"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3746803"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6600432"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9343428"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663693"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6288001"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1074465457"/>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p:nvSpPr>
        <p:spPr>
          <a:xfrm>
            <a:off x="1" y="1928174"/>
            <a:ext cx="12191998" cy="44052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4802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4445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4802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4445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4802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4445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71317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60960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71317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60960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71317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60960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510526391"/>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p:nvSpPr>
        <p:spPr>
          <a:xfrm>
            <a:off x="1" y="1754996"/>
            <a:ext cx="12191998" cy="45784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381001"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381000"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380999"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6103436"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6103435"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6103434"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1966238725"/>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1882765419"/>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381000"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381000"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3243456"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3243456"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6105912"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6105912"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8968368"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8968368"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733038004"/>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1147889"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15262"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482635"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150007"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989295"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3656667"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6324039"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8991412"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Tree>
    <p:extLst>
      <p:ext uri="{BB962C8B-B14F-4D97-AF65-F5344CB8AC3E}">
        <p14:creationId xmlns:p14="http://schemas.microsoft.com/office/powerpoint/2010/main" val="304036785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Wednesday, November 13, 2024</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756647"/>
            <a:ext cx="11430000" cy="3404441"/>
          </a:xfrm>
        </p:spPr>
        <p:txBody>
          <a:bodyPr anchor="ctr">
            <a:normAutofit/>
          </a:bodyPr>
          <a:lstStyle>
            <a:lvl1pPr algn="ctr">
              <a:defRPr sz="1200" b="0">
                <a:latin typeface="+mn-lt"/>
              </a:defRPr>
            </a:lvl1pPr>
          </a:lstStyle>
          <a:p>
            <a:r>
              <a:rPr lang="en-US" dirty="0"/>
              <a:t>Click icon to add table</a:t>
            </a:r>
            <a:endParaRPr lang="en-GB" dirty="0"/>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381000" y="1943955"/>
            <a:ext cx="11430000" cy="631158"/>
          </a:xfrm>
        </p:spPr>
        <p:txBody>
          <a:bodyPr wrap="square" tIns="0" bIns="0">
            <a:normAutofit/>
          </a:bodyPr>
          <a:lstStyle>
            <a:lvl1pPr algn="l">
              <a:lnSpc>
                <a:spcPct val="100000"/>
              </a:lnSpc>
              <a:spcBef>
                <a:spcPts val="0"/>
              </a:spcBef>
              <a:spcAft>
                <a:spcPts val="0"/>
              </a:spcAft>
              <a:defRPr lang="en-US" sz="18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2829643115"/>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200" b="0">
                <a:latin typeface="+mn-lt"/>
              </a:defRPr>
            </a:lvl1pPr>
          </a:lstStyle>
          <a:p>
            <a:r>
              <a:rPr lang="en-US" dirty="0"/>
              <a:t>Click icon to add table</a:t>
            </a:r>
            <a:endParaRPr lang="en-GB" dirty="0"/>
          </a:p>
        </p:txBody>
      </p:sp>
    </p:spTree>
    <p:extLst>
      <p:ext uri="{BB962C8B-B14F-4D97-AF65-F5344CB8AC3E}">
        <p14:creationId xmlns:p14="http://schemas.microsoft.com/office/powerpoint/2010/main" val="120477224"/>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542021" y="1162878"/>
            <a:ext cx="8318714" cy="3761961"/>
          </a:xfrm>
        </p:spPr>
        <p:txBody>
          <a:bodyPr tIns="0" bIns="0" anchor="b">
            <a:normAutofit/>
          </a:bodyPr>
          <a:lstStyle>
            <a:lvl1pPr algn="l">
              <a:lnSpc>
                <a:spcPct val="75000"/>
              </a:lnSpc>
              <a:defRPr sz="8000" cap="none">
                <a:solidFill>
                  <a:schemeClr val="bg1"/>
                </a:solidFill>
              </a:defRPr>
            </a:lvl1pPr>
            <a:lvl2pPr>
              <a:defRPr sz="6000"/>
            </a:lvl2pPr>
            <a:lvl3pPr>
              <a:defRPr sz="6000"/>
            </a:lvl3pPr>
            <a:lvl4pPr>
              <a:defRPr sz="6000"/>
            </a:lvl4pPr>
            <a:lvl5pPr>
              <a:defRPr sz="60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542020" y="5034169"/>
            <a:ext cx="8318713" cy="1328521"/>
          </a:xfrm>
        </p:spPr>
        <p:txBody>
          <a:bodyPr tIns="0" bIns="0" anchor="t">
            <a:normAutofit/>
          </a:bodyPr>
          <a:lstStyle>
            <a:lvl1pPr algn="l">
              <a:lnSpc>
                <a:spcPct val="90000"/>
              </a:lnSpc>
              <a:defRPr sz="2400" b="0" cap="none">
                <a:solidFill>
                  <a:schemeClr val="bg1"/>
                </a:solidFill>
                <a:latin typeface="+mn-lt"/>
              </a:defRPr>
            </a:lvl1pPr>
            <a:lvl2pPr>
              <a:defRPr sz="6000"/>
            </a:lvl2pPr>
            <a:lvl3pPr>
              <a:defRPr sz="6000"/>
            </a:lvl3pPr>
            <a:lvl4pPr>
              <a:defRPr sz="6000"/>
            </a:lvl4pPr>
            <a:lvl5pPr>
              <a:defRPr sz="6000"/>
            </a:lvl5pPr>
          </a:lstStyle>
          <a:p>
            <a:pPr lvl="0"/>
            <a:r>
              <a:rPr lang="en-US"/>
              <a:t>Click to edit Master text styles</a:t>
            </a:r>
          </a:p>
        </p:txBody>
      </p:sp>
    </p:spTree>
    <p:extLst>
      <p:ext uri="{BB962C8B-B14F-4D97-AF65-F5344CB8AC3E}">
        <p14:creationId xmlns:p14="http://schemas.microsoft.com/office/powerpoint/2010/main" val="3955243959"/>
      </p:ext>
    </p:extLst>
  </p:cSld>
  <p:clrMapOvr>
    <a:masterClrMapping/>
  </p:clrMapOvr>
  <p:hf hdr="0" ftr="0" dt="0"/>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2375399707"/>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69165012"/>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7" name="Footer Placeholder 1">
            <a:extLst>
              <a:ext uri="{FF2B5EF4-FFF2-40B4-BE49-F238E27FC236}">
                <a16:creationId xmlns:a16="http://schemas.microsoft.com/office/drawing/2014/main" id="{77305F73-3F10-4781-AEC1-D21924227102}"/>
              </a:ext>
            </a:extLst>
          </p:cNvPr>
          <p:cNvSpPr txBox="1">
            <a:spLocks/>
          </p:cNvSpPr>
          <p:nvPr/>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dirty="0">
                <a:solidFill>
                  <a:schemeClr val="bg1">
                    <a:alpha val="50000"/>
                  </a:schemeClr>
                </a:solidFill>
              </a:rPr>
              <a:t>Copyright © 2020 Accenture. All rights reserved.</a:t>
            </a:r>
            <a:endParaRPr lang="en-AU" sz="800" dirty="0">
              <a:solidFill>
                <a:schemeClr val="bg1">
                  <a:alpha val="50000"/>
                </a:schemeClr>
              </a:solidFill>
            </a:endParaRPr>
          </a:p>
        </p:txBody>
      </p:sp>
    </p:spTree>
    <p:extLst>
      <p:ext uri="{BB962C8B-B14F-4D97-AF65-F5344CB8AC3E}">
        <p14:creationId xmlns:p14="http://schemas.microsoft.com/office/powerpoint/2010/main" val="3336929677"/>
      </p:ext>
    </p:extLst>
  </p:cSld>
  <p:clrMapOvr>
    <a:masterClrMapping/>
  </p:clrMapOvr>
  <p:hf hdr="0" ftr="0" dt="0"/>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Best Master 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F3EA-AEAF-C548-BD0C-AD254597237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DD816B7-92BE-DC41-81A1-B94823C5B247}"/>
              </a:ext>
            </a:extLst>
          </p:cNvPr>
          <p:cNvSpPr>
            <a:spLocks noGrp="1"/>
          </p:cNvSpPr>
          <p:nvPr>
            <p:ph sz="quarter" idx="10"/>
          </p:nvPr>
        </p:nvSpPr>
        <p:spPr>
          <a:xfrm>
            <a:off x="344488" y="1219200"/>
            <a:ext cx="11510962" cy="483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C4E4E6-DE9C-9B41-A230-03A839F777D8}"/>
              </a:ext>
            </a:extLst>
          </p:cNvPr>
          <p:cNvSpPr txBox="1">
            <a:spLocks/>
          </p:cNvSpPr>
          <p:nvPr/>
        </p:nvSpPr>
        <p:spPr>
          <a:xfrm>
            <a:off x="381002" y="6519009"/>
            <a:ext cx="5714999" cy="20637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2019 Accenture. All rights reserved.</a:t>
            </a:r>
          </a:p>
        </p:txBody>
      </p:sp>
    </p:spTree>
    <p:extLst>
      <p:ext uri="{BB962C8B-B14F-4D97-AF65-F5344CB8AC3E}">
        <p14:creationId xmlns:p14="http://schemas.microsoft.com/office/powerpoint/2010/main" val="3327685013"/>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Divider 1">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Footer Placeholder 6">
            <a:extLst>
              <a:ext uri="{FF2B5EF4-FFF2-40B4-BE49-F238E27FC236}">
                <a16:creationId xmlns:a16="http://schemas.microsoft.com/office/drawing/2014/main" id="{89318202-F5EF-4F94-A2FB-2820022F3F3D}"/>
              </a:ext>
            </a:extLst>
          </p:cNvPr>
          <p:cNvSpPr>
            <a:spLocks noGrp="1"/>
          </p:cNvSpPr>
          <p:nvPr>
            <p:ph type="ftr" sz="quarter" idx="17"/>
          </p:nvPr>
        </p:nvSpPr>
        <p:spPr>
          <a:xfrm>
            <a:off x="754226" y="6494041"/>
            <a:ext cx="5714999" cy="206375"/>
          </a:xfrm>
          <a:prstGeom prst="rect">
            <a:avLst/>
          </a:prstGeom>
        </p:spPr>
        <p:txBody>
          <a:bodyPr lIns="0"/>
          <a:lstStyle>
            <a:lvl1pPr>
              <a:defRPr sz="800">
                <a:solidFill>
                  <a:schemeClr val="bg1">
                    <a:alpha val="40000"/>
                  </a:schemeClr>
                </a:solidFill>
              </a:defRPr>
            </a:lvl1pPr>
          </a:lstStyle>
          <a:p>
            <a:r>
              <a:rPr lang="en-US" dirty="0"/>
              <a:t>Copyright © 2020 Accenture. All rights reserved.</a:t>
            </a:r>
          </a:p>
        </p:txBody>
      </p:sp>
      <p:pic>
        <p:nvPicPr>
          <p:cNvPr id="8" name="Picture 7" descr="A picture containing drawing, clock&#10;&#10;Description automatically generated">
            <a:extLst>
              <a:ext uri="{FF2B5EF4-FFF2-40B4-BE49-F238E27FC236}">
                <a16:creationId xmlns:a16="http://schemas.microsoft.com/office/drawing/2014/main" id="{3337CFDD-6A45-4B8B-A44A-81963DA234F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21915490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November 13, 2024</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2522107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November 13, 2024</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4897091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image" Target="../media/image1.pn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3.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5" Type="http://schemas.openxmlformats.org/officeDocument/2006/relationships/theme" Target="../theme/theme5.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image" Target="../media/image21.png"/><Relationship Id="rId3" Type="http://schemas.openxmlformats.org/officeDocument/2006/relationships/slideLayout" Target="../slideLayouts/slideLayout62.xml"/><Relationship Id="rId21" Type="http://schemas.openxmlformats.org/officeDocument/2006/relationships/image" Target="../media/image16.png"/><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20.pn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image" Target="../media/image15.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9.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image" Target="../media/image18.png"/><Relationship Id="rId10" Type="http://schemas.openxmlformats.org/officeDocument/2006/relationships/slideLayout" Target="../slideLayouts/slideLayout69.xml"/><Relationship Id="rId19" Type="http://schemas.openxmlformats.org/officeDocument/2006/relationships/theme" Target="../theme/theme6.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image" Target="../media/image17.png"/><Relationship Id="rId27"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November 13, 2024</a:t>
            </a:fld>
            <a:endParaRPr lang="en-US"/>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42" r:id="rId4"/>
    <p:sldLayoutId id="2147483733" r:id="rId5"/>
    <p:sldLayoutId id="2147483730" r:id="rId6"/>
    <p:sldLayoutId id="2147483728" r:id="rId7"/>
    <p:sldLayoutId id="2147483743" r:id="rId8"/>
    <p:sldLayoutId id="2147483744" r:id="rId9"/>
    <p:sldLayoutId id="2147483724" r:id="rId10"/>
    <p:sldLayoutId id="2147483723" r:id="rId11"/>
    <p:sldLayoutId id="2147483725" r:id="rId12"/>
    <p:sldLayoutId id="2147483673" r:id="rId13"/>
    <p:sldLayoutId id="2147483653" r:id="rId14"/>
    <p:sldLayoutId id="2147483722" r:id="rId15"/>
    <p:sldLayoutId id="2147483693" r:id="rId16"/>
    <p:sldLayoutId id="2147483701" r:id="rId17"/>
    <p:sldLayoutId id="2147483668" r:id="rId18"/>
    <p:sldLayoutId id="2147483707" r:id="rId19"/>
    <p:sldLayoutId id="2147483714" r:id="rId20"/>
    <p:sldLayoutId id="2147483657" r:id="rId21"/>
    <p:sldLayoutId id="2147483679" r:id="rId22"/>
    <p:sldLayoutId id="2147483661" r:id="rId23"/>
    <p:sldLayoutId id="2147483678" r:id="rId24"/>
    <p:sldLayoutId id="2147483663" r:id="rId25"/>
    <p:sldLayoutId id="2147483688" r:id="rId26"/>
    <p:sldLayoutId id="2147483751" r:id="rId27"/>
    <p:sldLayoutId id="2147483655" r:id="rId28"/>
    <p:sldLayoutId id="2147483727" r:id="rId29"/>
    <p:sldLayoutId id="2147483740" r:id="rId30"/>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314A7-305B-4E0B-96B7-5B0949118DB0}" type="datetimeFigureOut">
              <a:rPr lang="en-IN" smtClean="0"/>
              <a:t>13-11-2024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A3DAB-CBFF-463B-9AA2-9E36431F8A67}" type="slidenum">
              <a:rPr lang="en-IN" smtClean="0"/>
              <a:t>‹#›</a:t>
            </a:fld>
            <a:endParaRPr lang="en-IN"/>
          </a:p>
        </p:txBody>
      </p:sp>
    </p:spTree>
    <p:extLst>
      <p:ext uri="{BB962C8B-B14F-4D97-AF65-F5344CB8AC3E}">
        <p14:creationId xmlns:p14="http://schemas.microsoft.com/office/powerpoint/2010/main" val="413168984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DCDE1A5-7B8C-446C-B047-DEF343C830D4}" type="datetime2">
              <a:rPr kumimoji="0" lang="en-US" sz="800" b="0" i="0" u="none" strike="noStrike" kern="1200" cap="none" spc="0" normalizeH="0" baseline="0" noProof="0" smtClean="0">
                <a:ln>
                  <a:noFill/>
                </a:ln>
                <a:solidFill>
                  <a:srgbClr val="000000">
                    <a:alpha val="7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Wednesday, November 13, 2024</a:t>
            </a:fld>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381000" y="6206473"/>
            <a:ext cx="192024" cy="202328"/>
          </a:xfrm>
          <a:prstGeom prst="rect">
            <a:avLst/>
          </a:prstGeom>
        </p:spPr>
      </p:pic>
      <p:sp>
        <p:nvSpPr>
          <p:cNvPr id="12" name="TextBox 11">
            <a:extLst>
              <a:ext uri="{FF2B5EF4-FFF2-40B4-BE49-F238E27FC236}">
                <a16:creationId xmlns:a16="http://schemas.microsoft.com/office/drawing/2014/main" id="{918E1FC7-2070-C6D2-9539-8A395D566A2E}"/>
              </a:ext>
            </a:extLst>
          </p:cNvPr>
          <p:cNvSpPr txBox="1"/>
          <p:nvPr userDrawn="1"/>
        </p:nvSpPr>
        <p:spPr>
          <a:xfrm>
            <a:off x="8317890" y="620431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72F91400-851B-BCD8-B484-8AD24764356F}"/>
              </a:ext>
            </a:extLst>
          </p:cNvPr>
          <p:cNvSpPr txBox="1"/>
          <p:nvPr userDrawn="1"/>
        </p:nvSpPr>
        <p:spPr>
          <a:xfrm>
            <a:off x="11430000" y="6203026"/>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4" name="Slide Number Placeholder 6">
            <a:extLst>
              <a:ext uri="{FF2B5EF4-FFF2-40B4-BE49-F238E27FC236}">
                <a16:creationId xmlns:a16="http://schemas.microsoft.com/office/drawing/2014/main" id="{F61F0E23-B742-F8E2-EAD8-F20E434290FC}"/>
              </a:ext>
            </a:extLst>
          </p:cNvPr>
          <p:cNvSpPr>
            <a:spLocks noGrp="1"/>
          </p:cNvSpPr>
          <p:nvPr>
            <p:ph type="sldNum" sz="quarter" idx="4"/>
          </p:nvPr>
        </p:nvSpPr>
        <p:spPr>
          <a:xfrm>
            <a:off x="11429998" y="619923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104462408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8" r:id="rId4"/>
    <p:sldLayoutId id="2147483779" r:id="rId5"/>
    <p:sldLayoutId id="2147483780" r:id="rId6"/>
    <p:sldLayoutId id="2147483795" r:id="rId7"/>
    <p:sldLayoutId id="2147483796" r:id="rId8"/>
    <p:sldLayoutId id="2147483797" r:id="rId9"/>
    <p:sldLayoutId id="2147483802" r:id="rId10"/>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709424"/>
      </p:ext>
    </p:extLst>
  </p:cSld>
  <p:clrMap bg1="lt1" tx1="dk1" bg2="lt2" tx2="dk2" accent1="accent1" accent2="accent2" accent3="accent3" accent4="accent4" accent5="accent5" accent6="accent6" hlink="hlink" folHlink="folHlink"/>
  <p:sldLayoutIdLst>
    <p:sldLayoutId id="2147483804" r:id="rId1"/>
    <p:sldLayoutId id="2147483808" r:id="rId2"/>
  </p:sldLayoutIdLst>
  <p:hf hdr="0"/>
  <p:txStyles>
    <p:titleStyle>
      <a:lvl1pPr marL="0" indent="0" algn="l" defTabSz="914377" rtl="0" eaLnBrk="1" latinLnBrk="0" hangingPunct="1">
        <a:lnSpc>
          <a:spcPct val="70000"/>
        </a:lnSpc>
        <a:spcBef>
          <a:spcPct val="0"/>
        </a:spcBef>
        <a:buNone/>
        <a:defRPr sz="4000" b="1" i="0" kern="1200" cap="all" spc="-150" baseline="0">
          <a:solidFill>
            <a:schemeClr val="tx1"/>
          </a:solidFill>
          <a:latin typeface="Graphik Black" panose="020B0503030202060203" pitchFamily="34" charset="77"/>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39">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74">
          <p15:clr>
            <a:srgbClr val="F26B43"/>
          </p15:clr>
        </p15:guide>
        <p15:guide id="10" orient="horz" pos="4246">
          <p15:clr>
            <a:srgbClr val="F26B43"/>
          </p15:clr>
        </p15:guide>
        <p15:guide id="11" pos="3840">
          <p15:clr>
            <a:srgbClr val="F26B43"/>
          </p15:clr>
        </p15:guide>
        <p15:guide id="13" pos="2040">
          <p15:clr>
            <a:srgbClr val="F26B43"/>
          </p15:clr>
        </p15:guide>
        <p15:guide id="14" pos="7606">
          <p15:clr>
            <a:srgbClr val="F26B43"/>
          </p15:clr>
        </p15:guide>
        <p15:guide id="16" orient="horz" pos="74">
          <p15:clr>
            <a:srgbClr val="F26B43"/>
          </p15:clr>
        </p15:guide>
        <p15:guide id="17" orient="horz" pos="4104">
          <p15:clr>
            <a:srgbClr val="F26B43"/>
          </p15:clr>
        </p15:guide>
        <p15:guide id="18" pos="710">
          <p15:clr>
            <a:srgbClr val="F26B43"/>
          </p15:clr>
        </p15:guide>
        <p15:guide id="19" orient="horz" pos="1525">
          <p15:clr>
            <a:srgbClr val="F26B43"/>
          </p15:clr>
        </p15:guide>
        <p15:guide id="20" orient="horz" pos="2636">
          <p15:clr>
            <a:srgbClr val="F26B43"/>
          </p15:clr>
        </p15:guide>
        <p15:guide id="21" orient="horz" pos="3453">
          <p15:clr>
            <a:srgbClr val="F26B43"/>
          </p15:clr>
        </p15:guide>
        <p15:guide id="22" pos="13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dirty="0">
                <a:ln>
                  <a:noFill/>
                </a:ln>
                <a:solidFill>
                  <a:srgbClr val="000000"/>
                </a:solidFill>
                <a:effectLst/>
                <a:uLnTx/>
                <a:uFillTx/>
                <a:latin typeface="+mj-lt"/>
                <a:ea typeface="+mj-ea"/>
                <a:cs typeface="+mj-cs"/>
              </a:rPr>
              <a:t>Insert main title at 36pt, min 30pt</a:t>
            </a:r>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Footer Placeholder 6">
            <a:extLst>
              <a:ext uri="{FF2B5EF4-FFF2-40B4-BE49-F238E27FC236}">
                <a16:creationId xmlns:a16="http://schemas.microsoft.com/office/drawing/2014/main" id="{C898D3F2-5EC6-4985-85B5-4178882BCB8C}"/>
              </a:ext>
            </a:extLst>
          </p:cNvPr>
          <p:cNvSpPr>
            <a:spLocks noGrp="1"/>
          </p:cNvSpPr>
          <p:nvPr>
            <p:ph type="ftr" sz="quarter" idx="3"/>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9" name="Slide Number Placeholder 9">
            <a:extLst>
              <a:ext uri="{FF2B5EF4-FFF2-40B4-BE49-F238E27FC236}">
                <a16:creationId xmlns:a16="http://schemas.microsoft.com/office/drawing/2014/main" id="{50E54BBC-E15F-4274-9991-03B6F5BA42EC}"/>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87833419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381002" y="6519009"/>
            <a:ext cx="5714999" cy="206375"/>
          </a:xfrm>
          <a:prstGeom prst="rect">
            <a:avLst/>
          </a:prstGeom>
        </p:spPr>
        <p:txBody>
          <a:bodyPr/>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pic>
        <p:nvPicPr>
          <p:cNvPr id="7" name="Accenture_Technology" hidden="1">
            <a:extLst>
              <a:ext uri="{FF2B5EF4-FFF2-40B4-BE49-F238E27FC236}">
                <a16:creationId xmlns:a16="http://schemas.microsoft.com/office/drawing/2014/main" id="{7F561B55-4A32-431D-8BA4-1A51234302A5}"/>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8798" y="6243985"/>
            <a:ext cx="2024293" cy="333289"/>
          </a:xfrm>
          <a:prstGeom prst="rect">
            <a:avLst/>
          </a:prstGeom>
        </p:spPr>
      </p:pic>
      <p:pic>
        <p:nvPicPr>
          <p:cNvPr id="9" name="Accenture_Strategy" hidden="1">
            <a:extLst>
              <a:ext uri="{FF2B5EF4-FFF2-40B4-BE49-F238E27FC236}">
                <a16:creationId xmlns:a16="http://schemas.microsoft.com/office/drawing/2014/main" id="{C33EDD26-4BAD-4452-B33F-48241F98D591}"/>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45018" y="6243522"/>
            <a:ext cx="1728810" cy="328803"/>
          </a:xfrm>
          <a:prstGeom prst="rect">
            <a:avLst/>
          </a:prstGeom>
        </p:spPr>
      </p:pic>
      <p:pic>
        <p:nvPicPr>
          <p:cNvPr id="10" name="Accenture_Operations" hidden="1">
            <a:extLst>
              <a:ext uri="{FF2B5EF4-FFF2-40B4-BE49-F238E27FC236}">
                <a16:creationId xmlns:a16="http://schemas.microsoft.com/office/drawing/2014/main" id="{88E87CB4-5755-499D-91D5-9B8DF482A9E0}"/>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352728" y="6252513"/>
            <a:ext cx="1958068" cy="324500"/>
          </a:xfrm>
          <a:prstGeom prst="rect">
            <a:avLst/>
          </a:prstGeom>
        </p:spPr>
      </p:pic>
      <p:pic>
        <p:nvPicPr>
          <p:cNvPr id="11" name="Accenture_Mobility" hidden="1">
            <a:extLst>
              <a:ext uri="{FF2B5EF4-FFF2-40B4-BE49-F238E27FC236}">
                <a16:creationId xmlns:a16="http://schemas.microsoft.com/office/drawing/2014/main" id="{CADE9D37-50D3-4E92-9D49-2C716078D159}"/>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34963" y="6339423"/>
            <a:ext cx="2040630" cy="361414"/>
          </a:xfrm>
          <a:prstGeom prst="rect">
            <a:avLst/>
          </a:prstGeom>
        </p:spPr>
      </p:pic>
      <p:pic>
        <p:nvPicPr>
          <p:cNvPr id="12" name="Accenture_Interactive" hidden="1">
            <a:extLst>
              <a:ext uri="{FF2B5EF4-FFF2-40B4-BE49-F238E27FC236}">
                <a16:creationId xmlns:a16="http://schemas.microsoft.com/office/drawing/2014/main" id="{279B5443-5FDB-4D90-9C86-4ACF31740D66}"/>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338798" y="6341000"/>
            <a:ext cx="2041200" cy="360863"/>
          </a:xfrm>
          <a:prstGeom prst="rect">
            <a:avLst/>
          </a:prstGeom>
        </p:spPr>
      </p:pic>
      <p:pic>
        <p:nvPicPr>
          <p:cNvPr id="13" name="Accenture_Analytics" hidden="1">
            <a:extLst>
              <a:ext uri="{FF2B5EF4-FFF2-40B4-BE49-F238E27FC236}">
                <a16:creationId xmlns:a16="http://schemas.microsoft.com/office/drawing/2014/main" id="{7E3C0033-CE00-4F44-B4DA-32082D33C83C}"/>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338798" y="6338829"/>
            <a:ext cx="2023200" cy="362168"/>
          </a:xfrm>
          <a:prstGeom prst="rect">
            <a:avLst/>
          </a:prstGeom>
        </p:spPr>
      </p:pic>
      <p:pic>
        <p:nvPicPr>
          <p:cNvPr id="14" name="Accenture_Digital" hidden="1">
            <a:extLst>
              <a:ext uri="{FF2B5EF4-FFF2-40B4-BE49-F238E27FC236}">
                <a16:creationId xmlns:a16="http://schemas.microsoft.com/office/drawing/2014/main" id="{D9D2CA43-44F5-4DDC-AF71-4F5FDFF1B30C}"/>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36280" y="6246019"/>
            <a:ext cx="1545637" cy="331832"/>
          </a:xfrm>
          <a:prstGeom prst="rect">
            <a:avLst/>
          </a:prstGeom>
        </p:spPr>
      </p:pic>
      <p:pic>
        <p:nvPicPr>
          <p:cNvPr id="15" name="Accenture_Consulting" hidden="1">
            <a:extLst>
              <a:ext uri="{FF2B5EF4-FFF2-40B4-BE49-F238E27FC236}">
                <a16:creationId xmlns:a16="http://schemas.microsoft.com/office/drawing/2014/main" id="{3344A5AB-F329-4B8E-8006-34B6E40B0028}"/>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38799" y="6244783"/>
            <a:ext cx="1942440" cy="330692"/>
          </a:xfrm>
          <a:prstGeom prst="rect">
            <a:avLst/>
          </a:prstGeom>
        </p:spPr>
      </p:pic>
    </p:spTree>
    <p:extLst>
      <p:ext uri="{BB962C8B-B14F-4D97-AF65-F5344CB8AC3E}">
        <p14:creationId xmlns:p14="http://schemas.microsoft.com/office/powerpoint/2010/main" val="205691682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3" r:id="rId18"/>
  </p:sldLayoutIdLst>
  <p:hf hdr="0" ft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4.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58.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42.xml"/><Relationship Id="rId1" Type="http://schemas.openxmlformats.org/officeDocument/2006/relationships/video" Target="https://www.youtube.com/embed/X_SdaodN2OM?feature=oembed" TargetMode="External"/><Relationship Id="rId4" Type="http://schemas.openxmlformats.org/officeDocument/2006/relationships/hyperlink" Target="https://youtu.be/X_SdaodN2OM?si=uEjvmVkEGJ4JniW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1289C-6471-8407-D70E-8BC6B015BF82}"/>
              </a:ext>
            </a:extLst>
          </p:cNvPr>
          <p:cNvSpPr>
            <a:spLocks noGrp="1"/>
          </p:cNvSpPr>
          <p:nvPr>
            <p:ph type="sldNum" sz="quarter" idx="17"/>
          </p:nvPr>
        </p:nvSpPr>
        <p:spPr/>
        <p:txBody>
          <a:bodyPr/>
          <a:lstStyle/>
          <a:p>
            <a:fld id="{4F9AC08D-23A9-440E-BCB9-AA1E9877CC38}" type="slidenum">
              <a:rPr lang="en-US" smtClean="0"/>
              <a:pPr/>
              <a:t>1</a:t>
            </a:fld>
            <a:endParaRPr lang="en-US" dirty="0"/>
          </a:p>
        </p:txBody>
      </p:sp>
      <p:grpSp>
        <p:nvGrpSpPr>
          <p:cNvPr id="8" name="Group 7">
            <a:extLst>
              <a:ext uri="{FF2B5EF4-FFF2-40B4-BE49-F238E27FC236}">
                <a16:creationId xmlns:a16="http://schemas.microsoft.com/office/drawing/2014/main" id="{121BBD29-0E0E-6B15-0BC4-4915D1E497F5}"/>
              </a:ext>
            </a:extLst>
          </p:cNvPr>
          <p:cNvGrpSpPr/>
          <p:nvPr/>
        </p:nvGrpSpPr>
        <p:grpSpPr>
          <a:xfrm>
            <a:off x="0" y="-290625"/>
            <a:ext cx="12187238" cy="7148079"/>
            <a:chOff x="0" y="-290625"/>
            <a:chExt cx="12187238" cy="7148079"/>
          </a:xfrm>
        </p:grpSpPr>
        <p:pic>
          <p:nvPicPr>
            <p:cNvPr id="3" name="Picture 2">
              <a:extLst>
                <a:ext uri="{FF2B5EF4-FFF2-40B4-BE49-F238E27FC236}">
                  <a16:creationId xmlns:a16="http://schemas.microsoft.com/office/drawing/2014/main" id="{DE0873A5-DBCB-B942-66C4-2B22CAD978E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87238" cy="6857454"/>
            </a:xfrm>
            <a:prstGeom prst="rect">
              <a:avLst/>
            </a:prstGeom>
          </p:spPr>
        </p:pic>
        <p:sp>
          <p:nvSpPr>
            <p:cNvPr id="4" name="TextBox 3">
              <a:extLst>
                <a:ext uri="{FF2B5EF4-FFF2-40B4-BE49-F238E27FC236}">
                  <a16:creationId xmlns:a16="http://schemas.microsoft.com/office/drawing/2014/main" id="{2373E049-2607-169C-B5BC-6597DBDDCCD9}"/>
                </a:ext>
              </a:extLst>
            </p:cNvPr>
            <p:cNvSpPr txBox="1"/>
            <p:nvPr/>
          </p:nvSpPr>
          <p:spPr>
            <a:xfrm>
              <a:off x="1023443" y="3369201"/>
              <a:ext cx="4064924" cy="849626"/>
            </a:xfrm>
            <a:prstGeom prst="rect">
              <a:avLst/>
            </a:prstGeom>
            <a:noFill/>
          </p:spPr>
          <p:txBody>
            <a:bodyPr wrap="square" lIns="0" tIns="0" rIns="0" bIns="0" rtlCol="0" anchor="t">
              <a:noAutofit/>
            </a:bodyPr>
            <a:lstStyle/>
            <a:p>
              <a:pPr defTabSz="228600">
                <a:spcAft>
                  <a:spcPts val="1200"/>
                </a:spcAft>
              </a:pPr>
              <a:r>
                <a:rPr lang="en-US" sz="2000" dirty="0">
                  <a:solidFill>
                    <a:schemeClr val="bg1"/>
                  </a:solidFill>
                  <a:latin typeface="Graphik Light" panose="020B0403030202060203" pitchFamily="34" charset="77"/>
                  <a:sym typeface="Graphik Regular"/>
                </a:rPr>
                <a:t>Harness Generative AI to develop innovative solutions that boost business and societal growth</a:t>
              </a:r>
              <a:endParaRPr lang="pl-PL" sz="2000" dirty="0">
                <a:solidFill>
                  <a:schemeClr val="bg1"/>
                </a:solidFill>
                <a:latin typeface="Graphik Light" panose="020B0403030202060203" pitchFamily="34" charset="77"/>
                <a:sym typeface="Graphik Regular"/>
              </a:endParaRPr>
            </a:p>
          </p:txBody>
        </p:sp>
        <p:sp>
          <p:nvSpPr>
            <p:cNvPr id="5" name="TextBox 4">
              <a:extLst>
                <a:ext uri="{FF2B5EF4-FFF2-40B4-BE49-F238E27FC236}">
                  <a16:creationId xmlns:a16="http://schemas.microsoft.com/office/drawing/2014/main" id="{1A7657AF-FA57-CBCA-376F-99450FA46052}"/>
                </a:ext>
              </a:extLst>
            </p:cNvPr>
            <p:cNvSpPr txBox="1"/>
            <p:nvPr/>
          </p:nvSpPr>
          <p:spPr>
            <a:xfrm>
              <a:off x="1023443" y="2215949"/>
              <a:ext cx="4064924" cy="849626"/>
            </a:xfrm>
            <a:prstGeom prst="rect">
              <a:avLst/>
            </a:prstGeom>
            <a:noFill/>
          </p:spPr>
          <p:txBody>
            <a:bodyPr wrap="square" lIns="0" tIns="0" rIns="0" bIns="0" rtlCol="0" anchor="t">
              <a:noAutofit/>
            </a:bodyPr>
            <a:lstStyle/>
            <a:p>
              <a:pPr defTabSz="228600">
                <a:lnSpc>
                  <a:spcPts val="3260"/>
                </a:lnSpc>
                <a:spcAft>
                  <a:spcPts val="1200"/>
                </a:spcAft>
              </a:pPr>
              <a:r>
                <a:rPr lang="en-IN" sz="3400" spc="-150" dirty="0">
                  <a:solidFill>
                    <a:schemeClr val="bg1"/>
                  </a:solidFill>
                  <a:latin typeface="Graphik Medium" panose="020B0503030202060203" pitchFamily="34" charset="77"/>
                </a:rPr>
                <a:t>Accenture Innovation Challenge</a:t>
              </a:r>
              <a:endParaRPr lang="pl-PL" sz="3400" spc="-150" dirty="0">
                <a:solidFill>
                  <a:schemeClr val="bg1"/>
                </a:solidFill>
                <a:latin typeface="Graphik Medium" panose="020B0503030202060203" pitchFamily="34" charset="77"/>
                <a:sym typeface="Graphik Regular"/>
              </a:endParaRPr>
            </a:p>
          </p:txBody>
        </p:sp>
        <p:sp>
          <p:nvSpPr>
            <p:cNvPr id="6" name="TextBox 5">
              <a:extLst>
                <a:ext uri="{FF2B5EF4-FFF2-40B4-BE49-F238E27FC236}">
                  <a16:creationId xmlns:a16="http://schemas.microsoft.com/office/drawing/2014/main" id="{5318D484-3896-AC67-A749-4BDB007642FC}"/>
                </a:ext>
              </a:extLst>
            </p:cNvPr>
            <p:cNvSpPr txBox="1"/>
            <p:nvPr/>
          </p:nvSpPr>
          <p:spPr>
            <a:xfrm>
              <a:off x="2264735" y="-290625"/>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7" name="Graphic 6">
              <a:extLst>
                <a:ext uri="{FF2B5EF4-FFF2-40B4-BE49-F238E27FC236}">
                  <a16:creationId xmlns:a16="http://schemas.microsoft.com/office/drawing/2014/main" id="{7561F617-CB08-F3CC-68CC-50A72E03313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6749" y="339492"/>
              <a:ext cx="493863" cy="542046"/>
            </a:xfrm>
            <a:prstGeom prst="rect">
              <a:avLst/>
            </a:prstGeom>
          </p:spPr>
        </p:pic>
      </p:grpSp>
    </p:spTree>
    <p:extLst>
      <p:ext uri="{BB962C8B-B14F-4D97-AF65-F5344CB8AC3E}">
        <p14:creationId xmlns:p14="http://schemas.microsoft.com/office/powerpoint/2010/main" val="278679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37827-E5D7-46FD-9143-ABFBF88A628E}"/>
              </a:ext>
            </a:extLst>
          </p:cNvPr>
          <p:cNvSpPr/>
          <p:nvPr/>
        </p:nvSpPr>
        <p:spPr>
          <a:xfrm>
            <a:off x="7385349" y="2505161"/>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71E876B-A706-450C-8C34-951E6FA6C00F}"/>
              </a:ext>
            </a:extLst>
          </p:cNvPr>
          <p:cNvSpPr/>
          <p:nvPr/>
        </p:nvSpPr>
        <p:spPr>
          <a:xfrm>
            <a:off x="852718" y="2506579"/>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8" name="Title 17">
            <a:extLst>
              <a:ext uri="{FF2B5EF4-FFF2-40B4-BE49-F238E27FC236}">
                <a16:creationId xmlns:a16="http://schemas.microsoft.com/office/drawing/2014/main" id="{00A31654-439B-4571-B7B1-2E29E58E752A}"/>
              </a:ext>
            </a:extLst>
          </p:cNvPr>
          <p:cNvSpPr>
            <a:spLocks noGrp="1"/>
          </p:cNvSpPr>
          <p:nvPr>
            <p:ph type="title"/>
          </p:nvPr>
        </p:nvSpPr>
        <p:spPr>
          <a:xfrm>
            <a:off x="461913" y="410420"/>
            <a:ext cx="11430000" cy="726439"/>
          </a:xfrm>
        </p:spPr>
        <p:txBody>
          <a:bodyPr/>
          <a:lstStyle/>
          <a:p>
            <a:r>
              <a:rPr lang="en-US" dirty="0">
                <a:latin typeface="Arial" panose="020B0604020202020204" pitchFamily="34" charset="0"/>
                <a:cs typeface="Arial" panose="020B0604020202020204" pitchFamily="34" charset="0"/>
              </a:rPr>
              <a:t>Team details</a:t>
            </a:r>
            <a:endParaRPr lang="en-GB" dirty="0">
              <a:latin typeface="Arial" panose="020B0604020202020204" pitchFamily="34" charset="0"/>
              <a:cs typeface="Arial" panose="020B0604020202020204" pitchFamily="34" charset="0"/>
            </a:endParaRPr>
          </a:p>
        </p:txBody>
      </p:sp>
      <p:sp>
        <p:nvSpPr>
          <p:cNvPr id="10" name="Slide Number Placeholder 9">
            <a:extLst>
              <a:ext uri="{FF2B5EF4-FFF2-40B4-BE49-F238E27FC236}">
                <a16:creationId xmlns:a16="http://schemas.microsoft.com/office/drawing/2014/main" id="{4258B87F-AD17-4B30-9FAA-C5C07FCFFE87}"/>
              </a:ext>
            </a:extLst>
          </p:cNvPr>
          <p:cNvSpPr>
            <a:spLocks noGrp="1"/>
          </p:cNvSpPr>
          <p:nvPr>
            <p:ph type="sldNum" sz="quarter" idx="4294967295"/>
          </p:nvPr>
        </p:nvSpPr>
        <p:spPr>
          <a:xfrm>
            <a:off x="11506202" y="6519009"/>
            <a:ext cx="385711" cy="2063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800" b="0" i="0" u="none" strike="noStrike" kern="1200" cap="none" spc="0" normalizeH="0" baseline="0" noProof="0" smtClean="0">
                <a:ln>
                  <a:noFill/>
                </a:ln>
                <a:solidFill>
                  <a:srgbClr val="000000">
                    <a:alpha val="40000"/>
                  </a:srgbClr>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000000">
                  <a:alpha val="40000"/>
                </a:srgbClr>
              </a:solidFill>
              <a:effectLst/>
              <a:uLnTx/>
              <a:uFillTx/>
              <a:latin typeface="Graphik"/>
              <a:ea typeface="+mn-ea"/>
              <a:cs typeface="+mn-cs"/>
            </a:endParaRPr>
          </a:p>
        </p:txBody>
      </p:sp>
      <p:pic>
        <p:nvPicPr>
          <p:cNvPr id="23" name="Picture Placeholder 75">
            <a:extLst>
              <a:ext uri="{FF2B5EF4-FFF2-40B4-BE49-F238E27FC236}">
                <a16:creationId xmlns:a16="http://schemas.microsoft.com/office/drawing/2014/main" id="{8DF0ED10-FA32-47BA-8D4F-7620C7B46FA6}"/>
              </a:ext>
            </a:extLst>
          </p:cNvPr>
          <p:cNvPicPr>
            <a:picLocks noChangeAspect="1"/>
          </p:cNvPicPr>
          <p:nvPr/>
        </p:nvPicPr>
        <p:blipFill>
          <a:blip r:embed="rId2">
            <a:extLst>
              <a:ext uri="{28A0092B-C50C-407E-A947-70E740481C1C}">
                <a14:useLocalDpi xmlns:a14="http://schemas.microsoft.com/office/drawing/2010/main" val="0"/>
              </a:ext>
            </a:extLst>
          </a:blip>
          <a:srcRect l="4258" t="6960" r="4755" b="14506"/>
          <a:stretch/>
        </p:blipFill>
        <p:spPr>
          <a:xfrm>
            <a:off x="778408" y="2395668"/>
            <a:ext cx="1342382" cy="1491529"/>
          </a:xfrm>
          <a:prstGeom prst="rect">
            <a:avLst/>
          </a:prstGeom>
        </p:spPr>
      </p:pic>
      <p:sp>
        <p:nvSpPr>
          <p:cNvPr id="39" name="Text Placeholder 27">
            <a:extLst>
              <a:ext uri="{FF2B5EF4-FFF2-40B4-BE49-F238E27FC236}">
                <a16:creationId xmlns:a16="http://schemas.microsoft.com/office/drawing/2014/main" id="{1D437424-4E2F-45EB-945E-4A07F8154854}"/>
              </a:ext>
            </a:extLst>
          </p:cNvPr>
          <p:cNvSpPr txBox="1">
            <a:spLocks/>
          </p:cNvSpPr>
          <p:nvPr/>
        </p:nvSpPr>
        <p:spPr>
          <a:xfrm>
            <a:off x="2623232" y="2196704"/>
            <a:ext cx="3562051" cy="726278"/>
          </a:xfrm>
          <a:prstGeom prst="rect">
            <a:avLst/>
          </a:prstGeom>
        </p:spPr>
        <p:txBody>
          <a:bodyPr vert="horz" lIns="0" tIns="0" rIns="0" bIns="0" rtlCol="0" anchor="b">
            <a:normAutofit fontScale="85000" lnSpcReduction="20000"/>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3600" b="1" i="0" u="none" strike="noStrike" kern="1200" cap="none" spc="0" normalizeH="0" baseline="0" noProof="0" dirty="0">
                <a:ln>
                  <a:noFill/>
                </a:ln>
                <a:solidFill>
                  <a:srgbClr val="A100FF"/>
                </a:solidFill>
                <a:effectLst/>
                <a:uLnTx/>
                <a:uFillTx/>
                <a:latin typeface="Arial" panose="020B0604020202020204" pitchFamily="34" charset="0"/>
                <a:cs typeface="Arial" panose="020B0604020202020204" pitchFamily="34" charset="0"/>
              </a:rPr>
              <a:t> Saai Krahaanth</a:t>
            </a:r>
            <a:r>
              <a:rPr lang="en-GB" dirty="0">
                <a:latin typeface="Arial" panose="020B0604020202020204" pitchFamily="34" charset="0"/>
                <a:cs typeface="Arial" panose="020B0604020202020204" pitchFamily="34" charset="0"/>
              </a:rPr>
              <a:t>       </a:t>
            </a:r>
            <a:r>
              <a:rPr kumimoji="0" lang="en-GB" sz="3600" b="1" i="0" u="none" strike="noStrike" kern="1200" cap="none" spc="0" normalizeH="0" baseline="0" noProof="0" dirty="0">
                <a:ln>
                  <a:noFill/>
                </a:ln>
                <a:solidFill>
                  <a:srgbClr val="A100FF"/>
                </a:solidFill>
                <a:effectLst/>
                <a:uLnTx/>
                <a:uFillTx/>
                <a:latin typeface="Arial" panose="020B0604020202020204" pitchFamily="34" charset="0"/>
                <a:cs typeface="Arial" panose="020B0604020202020204" pitchFamily="34" charset="0"/>
              </a:rPr>
              <a:t>(Team Leader)</a:t>
            </a:r>
          </a:p>
        </p:txBody>
      </p:sp>
      <p:sp>
        <p:nvSpPr>
          <p:cNvPr id="30" name="Rectangle 29">
            <a:extLst>
              <a:ext uri="{FF2B5EF4-FFF2-40B4-BE49-F238E27FC236}">
                <a16:creationId xmlns:a16="http://schemas.microsoft.com/office/drawing/2014/main" id="{C66E72D5-38A8-4FA5-9EBD-60021A357B2A}"/>
              </a:ext>
            </a:extLst>
          </p:cNvPr>
          <p:cNvSpPr/>
          <p:nvPr/>
        </p:nvSpPr>
        <p:spPr>
          <a:xfrm>
            <a:off x="852718" y="4463806"/>
            <a:ext cx="1481237"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Photo</a:t>
            </a:r>
          </a:p>
        </p:txBody>
      </p:sp>
      <p:cxnSp>
        <p:nvCxnSpPr>
          <p:cNvPr id="6" name="Straight Connector 5">
            <a:extLst>
              <a:ext uri="{FF2B5EF4-FFF2-40B4-BE49-F238E27FC236}">
                <a16:creationId xmlns:a16="http://schemas.microsoft.com/office/drawing/2014/main" id="{503A2336-9DAB-4FE3-86E5-A5694B473965}"/>
              </a:ext>
            </a:extLst>
          </p:cNvPr>
          <p:cNvCxnSpPr>
            <a:cxnSpLocks/>
          </p:cNvCxnSpPr>
          <p:nvPr/>
        </p:nvCxnSpPr>
        <p:spPr>
          <a:xfrm>
            <a:off x="6167120" y="1525901"/>
            <a:ext cx="0" cy="4523725"/>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2BAEA9-C010-474F-8C80-BD3D504C25C1}"/>
              </a:ext>
            </a:extLst>
          </p:cNvPr>
          <p:cNvCxnSpPr/>
          <p:nvPr/>
        </p:nvCxnSpPr>
        <p:spPr>
          <a:xfrm>
            <a:off x="2623232" y="30102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27">
            <a:extLst>
              <a:ext uri="{FF2B5EF4-FFF2-40B4-BE49-F238E27FC236}">
                <a16:creationId xmlns:a16="http://schemas.microsoft.com/office/drawing/2014/main" id="{83134DD2-B1F2-44EA-BCAB-CB7F6D0B5057}"/>
              </a:ext>
            </a:extLst>
          </p:cNvPr>
          <p:cNvSpPr txBox="1">
            <a:spLocks/>
          </p:cNvSpPr>
          <p:nvPr/>
        </p:nvSpPr>
        <p:spPr>
          <a:xfrm>
            <a:off x="2623230" y="4223554"/>
            <a:ext cx="3562053" cy="811161"/>
          </a:xfrm>
          <a:prstGeom prst="rect">
            <a:avLst/>
          </a:prstGeom>
        </p:spPr>
        <p:txBody>
          <a:bodyPr vert="horz" lIns="0" tIns="0" rIns="0" bIns="0" rtlCol="0" anchor="b">
            <a:norm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3600" b="1" i="0" u="none" strike="noStrike" kern="1200" cap="none" spc="0" normalizeH="0" baseline="0" noProof="0" dirty="0">
                <a:ln>
                  <a:noFill/>
                </a:ln>
                <a:solidFill>
                  <a:srgbClr val="A100FF"/>
                </a:solidFill>
                <a:effectLst/>
                <a:uLnTx/>
                <a:uFillTx/>
                <a:latin typeface="Arial" panose="020B0604020202020204" pitchFamily="34" charset="0"/>
                <a:cs typeface="Arial" panose="020B0604020202020204" pitchFamily="34" charset="0"/>
              </a:rPr>
              <a:t>Mohith Shakthi </a:t>
            </a:r>
          </a:p>
        </p:txBody>
      </p:sp>
      <p:cxnSp>
        <p:nvCxnSpPr>
          <p:cNvPr id="64" name="Straight Connector 63">
            <a:extLst>
              <a:ext uri="{FF2B5EF4-FFF2-40B4-BE49-F238E27FC236}">
                <a16:creationId xmlns:a16="http://schemas.microsoft.com/office/drawing/2014/main" id="{857CC230-E21C-4184-9D11-81950CC08A89}"/>
              </a:ext>
            </a:extLst>
          </p:cNvPr>
          <p:cNvCxnSpPr/>
          <p:nvPr/>
        </p:nvCxnSpPr>
        <p:spPr>
          <a:xfrm>
            <a:off x="2751413" y="5101825"/>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6" name="Picture Placeholder 75">
            <a:extLst>
              <a:ext uri="{FF2B5EF4-FFF2-40B4-BE49-F238E27FC236}">
                <a16:creationId xmlns:a16="http://schemas.microsoft.com/office/drawing/2014/main" id="{5E355391-27FE-4824-9548-B5688C3FCC20}"/>
              </a:ext>
            </a:extLst>
          </p:cNvPr>
          <p:cNvPicPr>
            <a:picLocks noChangeAspect="1"/>
          </p:cNvPicPr>
          <p:nvPr/>
        </p:nvPicPr>
        <p:blipFill>
          <a:blip r:embed="rId3">
            <a:extLst>
              <a:ext uri="{28A0092B-C50C-407E-A947-70E740481C1C}">
                <a14:useLocalDpi xmlns:a14="http://schemas.microsoft.com/office/drawing/2010/main" val="0"/>
              </a:ext>
            </a:extLst>
          </a:blip>
          <a:srcRect t="2444" r="-392" b="13614"/>
          <a:stretch/>
        </p:blipFill>
        <p:spPr>
          <a:xfrm>
            <a:off x="7211796" y="2329562"/>
            <a:ext cx="1442928" cy="1470990"/>
          </a:xfrm>
          <a:prstGeom prst="rect">
            <a:avLst/>
          </a:prstGeom>
        </p:spPr>
      </p:pic>
      <p:sp>
        <p:nvSpPr>
          <p:cNvPr id="67" name="Text Placeholder 27">
            <a:extLst>
              <a:ext uri="{FF2B5EF4-FFF2-40B4-BE49-F238E27FC236}">
                <a16:creationId xmlns:a16="http://schemas.microsoft.com/office/drawing/2014/main" id="{AB89B70E-DDF2-41D3-9411-6AA78204B1DA}"/>
              </a:ext>
            </a:extLst>
          </p:cNvPr>
          <p:cNvSpPr txBox="1">
            <a:spLocks/>
          </p:cNvSpPr>
          <p:nvPr/>
        </p:nvSpPr>
        <p:spPr>
          <a:xfrm>
            <a:off x="9165643" y="2098914"/>
            <a:ext cx="2010357" cy="811161"/>
          </a:xfrm>
          <a:prstGeom prst="rect">
            <a:avLst/>
          </a:prstGeom>
        </p:spPr>
        <p:txBody>
          <a:bodyPr vert="horz" lIns="0" tIns="0" rIns="0" bIns="0" rtlCol="0" anchor="b">
            <a:norm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3600" b="1" i="0" u="none" strike="noStrike" kern="1200" cap="none" spc="0" normalizeH="0" baseline="0" noProof="0" dirty="0">
                <a:ln>
                  <a:noFill/>
                </a:ln>
                <a:solidFill>
                  <a:srgbClr val="A100FF"/>
                </a:solidFill>
                <a:effectLst/>
                <a:uLnTx/>
                <a:uFillTx/>
                <a:latin typeface="Arial" panose="020B0604020202020204" pitchFamily="34" charset="0"/>
                <a:cs typeface="Arial" panose="020B0604020202020204" pitchFamily="34" charset="0"/>
              </a:rPr>
              <a:t>Prasanth</a:t>
            </a:r>
          </a:p>
        </p:txBody>
      </p:sp>
      <p:cxnSp>
        <p:nvCxnSpPr>
          <p:cNvPr id="29" name="Straight Connector 28">
            <a:extLst>
              <a:ext uri="{FF2B5EF4-FFF2-40B4-BE49-F238E27FC236}">
                <a16:creationId xmlns:a16="http://schemas.microsoft.com/office/drawing/2014/main" id="{B388F804-0525-4F8E-A5CE-A9E521C1E260}"/>
              </a:ext>
            </a:extLst>
          </p:cNvPr>
          <p:cNvCxnSpPr/>
          <p:nvPr/>
        </p:nvCxnSpPr>
        <p:spPr>
          <a:xfrm>
            <a:off x="9151259" y="30102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1" name="Table 2">
            <a:extLst>
              <a:ext uri="{FF2B5EF4-FFF2-40B4-BE49-F238E27FC236}">
                <a16:creationId xmlns:a16="http://schemas.microsoft.com/office/drawing/2014/main" id="{A29DB088-2EF4-4C53-A6E2-75C9C7F34CAC}"/>
              </a:ext>
            </a:extLst>
          </p:cNvPr>
          <p:cNvGraphicFramePr>
            <a:graphicFrameLocks noGrp="1"/>
          </p:cNvGraphicFramePr>
          <p:nvPr>
            <p:extLst>
              <p:ext uri="{D42A27DB-BD31-4B8C-83A1-F6EECF244321}">
                <p14:modId xmlns:p14="http://schemas.microsoft.com/office/powerpoint/2010/main" val="1040868201"/>
              </p:ext>
            </p:extLst>
          </p:nvPr>
        </p:nvGraphicFramePr>
        <p:xfrm>
          <a:off x="518160" y="1173024"/>
          <a:ext cx="11561490" cy="378454"/>
        </p:xfrm>
        <a:graphic>
          <a:graphicData uri="http://schemas.openxmlformats.org/drawingml/2006/table">
            <a:tbl>
              <a:tblPr firstRow="1" bandRow="1">
                <a:tableStyleId>{D7AC3CCA-C797-4891-BE02-D94E43425B78}</a:tableStyleId>
              </a:tblPr>
              <a:tblGrid>
                <a:gridCol w="4326108">
                  <a:extLst>
                    <a:ext uri="{9D8B030D-6E8A-4147-A177-3AD203B41FA5}">
                      <a16:colId xmlns:a16="http://schemas.microsoft.com/office/drawing/2014/main" val="129918070"/>
                    </a:ext>
                  </a:extLst>
                </a:gridCol>
                <a:gridCol w="7235382">
                  <a:extLst>
                    <a:ext uri="{9D8B030D-6E8A-4147-A177-3AD203B41FA5}">
                      <a16:colId xmlns:a16="http://schemas.microsoft.com/office/drawing/2014/main" val="1188269312"/>
                    </a:ext>
                  </a:extLst>
                </a:gridCol>
              </a:tblGrid>
              <a:tr h="378454">
                <a:tc>
                  <a:txBody>
                    <a:bodyPr/>
                    <a:lstStyle/>
                    <a:p>
                      <a:r>
                        <a:rPr lang="en-US" sz="1800" dirty="0">
                          <a:solidFill>
                            <a:srgbClr val="A100FF"/>
                          </a:solidFill>
                          <a:latin typeface="Arial" panose="020B0604020202020204" pitchFamily="34" charset="0"/>
                          <a:cs typeface="Arial" panose="020B0604020202020204" pitchFamily="34" charset="0"/>
                        </a:rPr>
                        <a:t>TEAM NAME: Treasure Hunt Techies</a:t>
                      </a: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sp>
        <p:nvSpPr>
          <p:cNvPr id="26" name="TextBox 25">
            <a:extLst>
              <a:ext uri="{FF2B5EF4-FFF2-40B4-BE49-F238E27FC236}">
                <a16:creationId xmlns:a16="http://schemas.microsoft.com/office/drawing/2014/main" id="{F2218D32-4F17-4A5E-9BE4-29837BF54E70}"/>
              </a:ext>
            </a:extLst>
          </p:cNvPr>
          <p:cNvSpPr txBox="1"/>
          <p:nvPr/>
        </p:nvSpPr>
        <p:spPr>
          <a:xfrm>
            <a:off x="2623231" y="3141433"/>
            <a:ext cx="3032959" cy="830997"/>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College</a:t>
            </a:r>
            <a:r>
              <a:rPr lang="en-US" sz="1200" dirty="0">
                <a:latin typeface="Arial" panose="020B0604020202020204" pitchFamily="34" charset="0"/>
                <a:cs typeface="Arial" panose="020B0604020202020204" pitchFamily="34" charset="0"/>
              </a:rPr>
              <a:t>: Prince Dr K Vasudevan College of Engineering &amp; Technology </a:t>
            </a:r>
          </a:p>
          <a:p>
            <a:r>
              <a:rPr lang="en-US" sz="1200" b="1" dirty="0">
                <a:latin typeface="Arial" panose="020B0604020202020204" pitchFamily="34" charset="0"/>
                <a:cs typeface="Arial" panose="020B0604020202020204" pitchFamily="34" charset="0"/>
              </a:rPr>
              <a:t>Stream</a:t>
            </a:r>
            <a:r>
              <a:rPr lang="en-US" sz="1200" dirty="0">
                <a:latin typeface="Arial" panose="020B0604020202020204" pitchFamily="34" charset="0"/>
                <a:cs typeface="Arial" panose="020B0604020202020204" pitchFamily="34" charset="0"/>
              </a:rPr>
              <a:t>: Computer Science Engineering</a:t>
            </a:r>
          </a:p>
          <a:p>
            <a:r>
              <a:rPr lang="en-US" sz="1200" b="1" dirty="0">
                <a:latin typeface="Arial" panose="020B0604020202020204" pitchFamily="34" charset="0"/>
                <a:cs typeface="Arial" panose="020B0604020202020204" pitchFamily="34" charset="0"/>
              </a:rPr>
              <a:t>Year of graduation</a:t>
            </a:r>
            <a:r>
              <a:rPr lang="en-US" sz="1200" dirty="0">
                <a:latin typeface="Arial" panose="020B0604020202020204" pitchFamily="34" charset="0"/>
                <a:cs typeface="Arial" panose="020B0604020202020204" pitchFamily="34" charset="0"/>
              </a:rPr>
              <a:t>: 2025</a:t>
            </a:r>
          </a:p>
        </p:txBody>
      </p:sp>
      <p:sp>
        <p:nvSpPr>
          <p:cNvPr id="19" name="TextBox 18">
            <a:extLst>
              <a:ext uri="{FF2B5EF4-FFF2-40B4-BE49-F238E27FC236}">
                <a16:creationId xmlns:a16="http://schemas.microsoft.com/office/drawing/2014/main" id="{BB9131AF-0078-459E-83A3-73A8BC9A11B8}"/>
              </a:ext>
            </a:extLst>
          </p:cNvPr>
          <p:cNvSpPr txBox="1"/>
          <p:nvPr/>
        </p:nvSpPr>
        <p:spPr>
          <a:xfrm>
            <a:off x="2637615" y="5236045"/>
            <a:ext cx="3511343" cy="1138773"/>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College</a:t>
            </a:r>
            <a:r>
              <a:rPr lang="en-US" sz="1400" dirty="0">
                <a:latin typeface="Arial" panose="020B0604020202020204" pitchFamily="34" charset="0"/>
                <a:cs typeface="Arial" panose="020B0604020202020204" pitchFamily="34" charset="0"/>
              </a:rPr>
              <a:t>: Prince Dr K Vasudevan College of Engineering &amp; Technology </a:t>
            </a:r>
          </a:p>
          <a:p>
            <a:r>
              <a:rPr lang="en-US" sz="1400" b="1" dirty="0">
                <a:latin typeface="Arial" panose="020B0604020202020204" pitchFamily="34" charset="0"/>
                <a:cs typeface="Arial" panose="020B0604020202020204" pitchFamily="34" charset="0"/>
              </a:rPr>
              <a:t>Stream</a:t>
            </a:r>
            <a:r>
              <a:rPr lang="en-US" sz="1400" dirty="0">
                <a:latin typeface="Arial" panose="020B0604020202020204" pitchFamily="34" charset="0"/>
                <a:cs typeface="Arial" panose="020B0604020202020204" pitchFamily="34" charset="0"/>
              </a:rPr>
              <a:t>: Computer Science Engineering</a:t>
            </a:r>
          </a:p>
          <a:p>
            <a:r>
              <a:rPr lang="en-US" sz="1400" b="1" dirty="0">
                <a:latin typeface="Arial" panose="020B0604020202020204" pitchFamily="34" charset="0"/>
                <a:cs typeface="Arial" panose="020B0604020202020204" pitchFamily="34" charset="0"/>
              </a:rPr>
              <a:t>Year of graduation</a:t>
            </a:r>
            <a:r>
              <a:rPr lang="en-US" sz="1400" dirty="0">
                <a:latin typeface="Arial" panose="020B0604020202020204" pitchFamily="34" charset="0"/>
                <a:cs typeface="Arial" panose="020B0604020202020204" pitchFamily="34" charset="0"/>
              </a:rPr>
              <a:t>: 2025</a:t>
            </a:r>
          </a:p>
          <a:p>
            <a:endParaRPr lang="en-US" sz="1200" dirty="0"/>
          </a:p>
        </p:txBody>
      </p:sp>
      <p:sp>
        <p:nvSpPr>
          <p:cNvPr id="20" name="TextBox 19">
            <a:extLst>
              <a:ext uri="{FF2B5EF4-FFF2-40B4-BE49-F238E27FC236}">
                <a16:creationId xmlns:a16="http://schemas.microsoft.com/office/drawing/2014/main" id="{10AF310E-EC91-4906-9FCC-95C833C3D011}"/>
              </a:ext>
            </a:extLst>
          </p:cNvPr>
          <p:cNvSpPr txBox="1"/>
          <p:nvPr/>
        </p:nvSpPr>
        <p:spPr>
          <a:xfrm>
            <a:off x="9151258" y="3154220"/>
            <a:ext cx="3040733" cy="1015663"/>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College</a:t>
            </a:r>
            <a:r>
              <a:rPr lang="en-US" sz="1200" dirty="0">
                <a:latin typeface="Arial" panose="020B0604020202020204" pitchFamily="34" charset="0"/>
                <a:cs typeface="Arial" panose="020B0604020202020204" pitchFamily="34" charset="0"/>
              </a:rPr>
              <a:t>: Prince Dr K Vasudevan College of Engineering &amp; Technology </a:t>
            </a:r>
          </a:p>
          <a:p>
            <a:r>
              <a:rPr lang="en-US" sz="1200" b="1" dirty="0">
                <a:latin typeface="Arial" panose="020B0604020202020204" pitchFamily="34" charset="0"/>
                <a:cs typeface="Arial" panose="020B0604020202020204" pitchFamily="34" charset="0"/>
              </a:rPr>
              <a:t>Stream</a:t>
            </a:r>
            <a:r>
              <a:rPr lang="en-US" sz="1200" dirty="0">
                <a:latin typeface="Arial" panose="020B0604020202020204" pitchFamily="34" charset="0"/>
                <a:cs typeface="Arial" panose="020B0604020202020204" pitchFamily="34" charset="0"/>
              </a:rPr>
              <a:t>: Computer Science Engineering</a:t>
            </a:r>
          </a:p>
          <a:p>
            <a:r>
              <a:rPr lang="en-US" sz="1200" b="1" dirty="0">
                <a:latin typeface="Arial" panose="020B0604020202020204" pitchFamily="34" charset="0"/>
                <a:cs typeface="Arial" panose="020B0604020202020204" pitchFamily="34" charset="0"/>
              </a:rPr>
              <a:t>Year of graduation</a:t>
            </a:r>
            <a:r>
              <a:rPr lang="en-US" sz="1200" dirty="0">
                <a:latin typeface="Arial" panose="020B0604020202020204" pitchFamily="34" charset="0"/>
                <a:cs typeface="Arial" panose="020B0604020202020204" pitchFamily="34" charset="0"/>
              </a:rPr>
              <a:t>: 2025</a:t>
            </a:r>
          </a:p>
          <a:p>
            <a:endParaRPr lang="en-US" sz="1200" dirty="0">
              <a:latin typeface="Arial" panose="020B0604020202020204" pitchFamily="34" charset="0"/>
              <a:cs typeface="Arial" panose="020B0604020202020204" pitchFamily="34" charset="0"/>
            </a:endParaRPr>
          </a:p>
        </p:txBody>
      </p:sp>
      <p:pic>
        <p:nvPicPr>
          <p:cNvPr id="2" name="Picture Placeholder 75">
            <a:extLst>
              <a:ext uri="{FF2B5EF4-FFF2-40B4-BE49-F238E27FC236}">
                <a16:creationId xmlns:a16="http://schemas.microsoft.com/office/drawing/2014/main" id="{5EAA4F6C-4EAD-B06C-205E-122968667979}"/>
              </a:ext>
            </a:extLst>
          </p:cNvPr>
          <p:cNvPicPr>
            <a:picLocks noChangeAspect="1"/>
          </p:cNvPicPr>
          <p:nvPr/>
        </p:nvPicPr>
        <p:blipFill>
          <a:blip r:embed="rId4">
            <a:extLst>
              <a:ext uri="{28A0092B-C50C-407E-A947-70E740481C1C}">
                <a14:useLocalDpi xmlns:a14="http://schemas.microsoft.com/office/drawing/2010/main" val="0"/>
              </a:ext>
            </a:extLst>
          </a:blip>
          <a:srcRect l="34328" t="23664" r="32526" b="49685"/>
          <a:stretch/>
        </p:blipFill>
        <p:spPr>
          <a:xfrm>
            <a:off x="734244" y="4301227"/>
            <a:ext cx="1443661" cy="1547729"/>
          </a:xfrm>
          <a:prstGeom prst="rect">
            <a:avLst/>
          </a:prstGeom>
        </p:spPr>
      </p:pic>
    </p:spTree>
    <p:extLst>
      <p:ext uri="{BB962C8B-B14F-4D97-AF65-F5344CB8AC3E}">
        <p14:creationId xmlns:p14="http://schemas.microsoft.com/office/powerpoint/2010/main" val="295947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61458" y="386331"/>
            <a:ext cx="11282796" cy="470919"/>
          </a:xfrm>
          <a:solidFill>
            <a:srgbClr val="A100FF"/>
          </a:solidFill>
        </p:spPr>
        <p:txBody>
          <a:bodyPr>
            <a:normAutofit/>
          </a:bodyPr>
          <a:lstStyle/>
          <a:p>
            <a:r>
              <a:rPr lang="en-IN" sz="2000" b="1" dirty="0">
                <a:solidFill>
                  <a:schemeClr val="bg1"/>
                </a:solidFill>
                <a:latin typeface="Arial" panose="020B0604020202020204" pitchFamily="34" charset="0"/>
                <a:cs typeface="Arial" panose="020B0604020202020204" pitchFamily="34" charset="0"/>
              </a:rPr>
              <a:t>Describe the problem statement (200 words)</a:t>
            </a:r>
            <a:endParaRPr lang="en-IN" sz="2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28CB689-47CA-E347-267C-B67ECBD28AFC}"/>
              </a:ext>
            </a:extLst>
          </p:cNvPr>
          <p:cNvSpPr txBox="1"/>
          <p:nvPr/>
        </p:nvSpPr>
        <p:spPr>
          <a:xfrm>
            <a:off x="361458" y="1188720"/>
            <a:ext cx="11282796" cy="5324535"/>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Limited Users for Smartphone Access: </a:t>
            </a:r>
            <a:r>
              <a:rPr lang="en-US" sz="2000" dirty="0">
                <a:latin typeface="Arial" panose="020B0604020202020204" pitchFamily="34" charset="0"/>
                <a:cs typeface="Arial" panose="020B0604020202020204" pitchFamily="34" charset="0"/>
              </a:rPr>
              <a:t>Due to diverse reasons, certain individuals may not own a smartphone either because they do not possess one, the phone is out of battery, or it’s lost which restricts their means of carrying on an interaction during an emergency.</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Kidnapping Scenarios: </a:t>
            </a:r>
            <a:r>
              <a:rPr lang="en-US" sz="2000" dirty="0">
                <a:latin typeface="Arial" panose="020B0604020202020204" pitchFamily="34" charset="0"/>
                <a:cs typeface="Arial" panose="020B0604020202020204" pitchFamily="34" charset="0"/>
              </a:rPr>
              <a:t>After securing the victim, the assailants will remove even her smartphone as most victims are likely to use this to call out for aid. There are periods during any crisis situations when communication has to be accomplished in the fastest ways possible which is this specific concern.</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Elderly Individuals: </a:t>
            </a:r>
            <a:r>
              <a:rPr lang="en-US" sz="2000" dirty="0">
                <a:latin typeface="Arial" panose="020B0604020202020204" pitchFamily="34" charset="0"/>
                <a:cs typeface="Arial" panose="020B0604020202020204" pitchFamily="34" charset="0"/>
              </a:rPr>
              <a:t>The elderly when faced with health crises might require the attention of others and in the absence of such assistance, they will try to summon help but because of lack of access to smartphones or their poor operation during vital moments, assistance is often unattainable.</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Children Going to School: </a:t>
            </a:r>
            <a:r>
              <a:rPr lang="en-US" sz="2000" dirty="0">
                <a:latin typeface="Arial" panose="020B0604020202020204" pitchFamily="34" charset="0"/>
                <a:cs typeface="Arial" panose="020B0604020202020204" pitchFamily="34" charset="0"/>
              </a:rPr>
              <a:t>In quite a good number of instances, students are subjected into a no-smartphone rule which prohibits them the possession on a single efficient mode of communication which is the too displeasing for most parents and the teaching subjects.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71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423125"/>
          </a:xfrm>
          <a:solidFill>
            <a:srgbClr val="A100FF"/>
          </a:solidFill>
        </p:spPr>
        <p:txBody>
          <a:bodyPr vert="horz" lIns="91440" tIns="45720" rIns="91440" bIns="45720" rtlCol="0" anchor="ctr">
            <a:normAutofit/>
          </a:bodyPr>
          <a:lstStyle/>
          <a:p>
            <a:r>
              <a:rPr lang="en-IN" sz="2000" b="1" dirty="0">
                <a:solidFill>
                  <a:schemeClr val="bg1"/>
                </a:solidFill>
                <a:latin typeface="Graphik" panose="020B0503030202060203" pitchFamily="34" charset="0"/>
                <a:cs typeface="Arial" panose="020B0604020202020204" pitchFamily="34" charset="0"/>
              </a:rPr>
              <a:t>Proposed solution / your big Idea (200 words)</a:t>
            </a:r>
          </a:p>
        </p:txBody>
      </p:sp>
      <p:sp>
        <p:nvSpPr>
          <p:cNvPr id="5" name="TextBox 4">
            <a:extLst>
              <a:ext uri="{FF2B5EF4-FFF2-40B4-BE49-F238E27FC236}">
                <a16:creationId xmlns:a16="http://schemas.microsoft.com/office/drawing/2014/main" id="{613ACD0A-BF43-5E13-30AA-66EB2B7D868C}"/>
              </a:ext>
            </a:extLst>
          </p:cNvPr>
          <p:cNvSpPr txBox="1"/>
          <p:nvPr/>
        </p:nvSpPr>
        <p:spPr>
          <a:xfrm>
            <a:off x="340962" y="1127761"/>
            <a:ext cx="11434478" cy="5632311"/>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smart SOS keychain solution to emergencies, to combine with new technologies to make the device robust but portable, uses a set of key technologies: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GPS Tracking: </a:t>
            </a:r>
            <a:r>
              <a:rPr lang="en-US" sz="2000" dirty="0">
                <a:latin typeface="Arial" panose="020B0604020202020204" pitchFamily="34" charset="0"/>
                <a:cs typeface="Arial" panose="020B0604020202020204" pitchFamily="34" charset="0"/>
              </a:rPr>
              <a:t>Mini GPS module for automatic send of real-time location to the emergency contact upon pressing the SOS button.</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Communication (GSM):</a:t>
            </a:r>
            <a:r>
              <a:rPr lang="en-US" sz="2000" dirty="0">
                <a:latin typeface="Arial" panose="020B0604020202020204" pitchFamily="34" charset="0"/>
                <a:cs typeface="Arial" panose="020B0604020202020204" pitchFamily="34" charset="0"/>
              </a:rPr>
              <a:t> The device would work independently on GSM for the most secure and reliable alert and data of the location to reach the contact without relying on smartphones even at low signal.</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Voice Transmission: </a:t>
            </a:r>
            <a:r>
              <a:rPr lang="en-US" sz="2000" dirty="0">
                <a:latin typeface="Arial" panose="020B0604020202020204" pitchFamily="34" charset="0"/>
                <a:cs typeface="Arial" panose="020B0604020202020204" pitchFamily="34" charset="0"/>
              </a:rPr>
              <a:t>Integrated microphone helps in live audio transmission which allows the respondent to hear the situation and assess the environment of the user.</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Low-Power Microcontroller: </a:t>
            </a:r>
            <a:r>
              <a:rPr lang="en-US" sz="2000" dirty="0">
                <a:latin typeface="Arial" panose="020B0604020202020204" pitchFamily="34" charset="0"/>
                <a:cs typeface="Arial" panose="020B0604020202020204" pitchFamily="34" charset="0"/>
              </a:rPr>
              <a:t>Controls all of the device functions to optimize use of the batteries and to extend run time per charge.</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Rechargeable Long-life Battery: </a:t>
            </a:r>
            <a:r>
              <a:rPr lang="en-US" sz="2000" dirty="0">
                <a:latin typeface="Arial" panose="020B0604020202020204" pitchFamily="34" charset="0"/>
                <a:cs typeface="Arial" panose="020B0604020202020204" pitchFamily="34" charset="0"/>
              </a:rPr>
              <a:t>Powers the device for days or weeks; charging is via USB or wireless.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598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0020" y="296965"/>
            <a:ext cx="11591959" cy="480276"/>
          </a:xfrm>
          <a:solidFill>
            <a:srgbClr val="A100FF"/>
          </a:solidFill>
        </p:spPr>
        <p:txBody>
          <a:bodyPr vert="horz" lIns="91440" tIns="45720" rIns="91440" bIns="45720" rtlCol="0" anchor="ctr">
            <a:noAutofit/>
          </a:bodyPr>
          <a:lstStyle/>
          <a:p>
            <a:r>
              <a:rPr lang="en-IN" sz="2000" b="1" dirty="0">
                <a:solidFill>
                  <a:schemeClr val="bg1"/>
                </a:solidFill>
                <a:latin typeface="Graphik" panose="020B0503030202060203" pitchFamily="34" charset="0"/>
                <a:cs typeface="Arial" panose="020B0604020202020204" pitchFamily="34" charset="0"/>
              </a:rPr>
              <a:t>How does your innovation </a:t>
            </a:r>
            <a:r>
              <a:rPr lang="en-US" sz="2000" b="1" dirty="0">
                <a:solidFill>
                  <a:schemeClr val="bg1"/>
                </a:solidFill>
                <a:latin typeface="Graphik" panose="020B0503030202060203" pitchFamily="34" charset="0"/>
                <a:cs typeface="Arial" panose="020B0604020202020204" pitchFamily="34" charset="0"/>
              </a:rPr>
              <a:t>accelerate change with the power of Technology</a:t>
            </a:r>
            <a:r>
              <a:rPr lang="en-IN" sz="2000" b="1" dirty="0">
                <a:solidFill>
                  <a:schemeClr val="bg1"/>
                </a:solidFill>
                <a:latin typeface="Graphik" panose="020B0503030202060203" pitchFamily="34" charset="0"/>
                <a:cs typeface="Arial" panose="020B0604020202020204" pitchFamily="34" charset="0"/>
              </a:rPr>
              <a:t>? (200 words)</a:t>
            </a:r>
          </a:p>
        </p:txBody>
      </p:sp>
      <p:sp>
        <p:nvSpPr>
          <p:cNvPr id="2" name="TextBox 1">
            <a:extLst>
              <a:ext uri="{FF2B5EF4-FFF2-40B4-BE49-F238E27FC236}">
                <a16:creationId xmlns:a16="http://schemas.microsoft.com/office/drawing/2014/main" id="{0FCBCD20-B5DE-CCA0-DEFE-92B5F525CD07}"/>
              </a:ext>
            </a:extLst>
          </p:cNvPr>
          <p:cNvSpPr txBox="1"/>
          <p:nvPr/>
        </p:nvSpPr>
        <p:spPr>
          <a:xfrm>
            <a:off x="487679" y="1203961"/>
            <a:ext cx="11216640" cy="535531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advancement quickens the pace of improvements by utilizing compact and easily available technology to ensure safety and communication in the event of danger when there is no smartphone. The identification incorporates the advanced GPS, low-power communication technologies and voice calling into one energy-efficient device that can fit in one’s palm. Hence, instead of making all these technologies in a smartphone, which a majority of the people including children and elderly may not have during emergencies, these are made in a keychain.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Combined with GPS for easy navigation, location smart devices have the additional advantage of using long-range GSM, wireless long-range LoRa tech, which allows users to send alerts or messages without having physical access to phones. This undermines the conventional practices of emergency response that heavily depend on the modern-day smartphones by making it possible to provide assistance even during abductions or serious medical emergencies .This keychain device offers a straightforward and intuitive answer while eradicating the dependence on personal devices and perfectly suitable for use including controlling the targeted population in the most vulnerable situations making the people more responsible for their protection.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On the other hand, This depends on the development of the Internet of Things, shrinking electronics and efficient communication networks and so more smart faster actions are taken during critical times. In so doing, it enhances a global, connected approach where the risk of danger is reduced and technology acts as a savior when one is in peril, making it for social good.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560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445986"/>
          </a:xfrm>
          <a:solidFill>
            <a:srgbClr val="A100FF"/>
          </a:solidFill>
        </p:spPr>
        <p:txBody>
          <a:bodyPr>
            <a:normAutofit/>
          </a:bodyPr>
          <a:lstStyle/>
          <a:p>
            <a:r>
              <a:rPr lang="en-GB" sz="2000" b="1" dirty="0">
                <a:solidFill>
                  <a:schemeClr val="bg1"/>
                </a:solidFill>
                <a:latin typeface="Graphik" panose="020B0503030202060203" pitchFamily="34" charset="0"/>
                <a:cs typeface="Arial" panose="020B0604020202020204" pitchFamily="34" charset="0"/>
              </a:rPr>
              <a:t>How is your solution different/unique from other solutions in market? </a:t>
            </a:r>
            <a:r>
              <a:rPr lang="en-IN" sz="2000" b="1" dirty="0">
                <a:solidFill>
                  <a:schemeClr val="bg1"/>
                </a:solidFill>
                <a:latin typeface="Graphik" panose="020B0503030202060203" pitchFamily="34" charset="0"/>
                <a:cs typeface="Arial" panose="020B0604020202020204" pitchFamily="34" charset="0"/>
              </a:rPr>
              <a:t>(150 words)</a:t>
            </a:r>
          </a:p>
        </p:txBody>
      </p:sp>
      <p:sp>
        <p:nvSpPr>
          <p:cNvPr id="5" name="TextBox 4">
            <a:extLst>
              <a:ext uri="{FF2B5EF4-FFF2-40B4-BE49-F238E27FC236}">
                <a16:creationId xmlns:a16="http://schemas.microsoft.com/office/drawing/2014/main" id="{141E1AAE-BFE3-4640-943C-48E4DF598CC7}"/>
              </a:ext>
            </a:extLst>
          </p:cNvPr>
          <p:cNvSpPr txBox="1"/>
          <p:nvPr/>
        </p:nvSpPr>
        <p:spPr>
          <a:xfrm>
            <a:off x="239562" y="4948889"/>
            <a:ext cx="6094428" cy="307777"/>
          </a:xfrm>
          <a:prstGeom prst="rect">
            <a:avLst/>
          </a:prstGeom>
          <a:noFill/>
        </p:spPr>
        <p:txBody>
          <a:bodyPr wrap="square">
            <a:spAutoFit/>
          </a:bodyPr>
          <a:lstStyle/>
          <a:p>
            <a:pPr marL="0" marR="0" lvl="1" indent="-171450" fontAlgn="auto">
              <a:lnSpc>
                <a:spcPct val="100000"/>
              </a:lnSpc>
              <a:spcBef>
                <a:spcPts val="0"/>
              </a:spcBef>
              <a:spcAft>
                <a:spcPts val="0"/>
              </a:spcAft>
              <a:buClrTx/>
              <a:buSzTx/>
              <a:buFont typeface="Arial" panose="020B0604020202020204" pitchFamily="34" charset="0"/>
              <a:buChar char="•"/>
              <a:tabLst/>
              <a:defRPr/>
            </a:pPr>
            <a:r>
              <a:rPr lang="en-GB" sz="1400" b="1" dirty="0">
                <a:latin typeface="Grandview" panose="020B0502040204020203" pitchFamily="34" charset="0"/>
              </a:rPr>
              <a:t>PATENT  FILED: </a:t>
            </a:r>
            <a:r>
              <a:rPr lang="en-GB" sz="1400" dirty="0">
                <a:latin typeface="Grandview" panose="020B0502040204020203" pitchFamily="34" charset="0"/>
              </a:rPr>
              <a:t>No</a:t>
            </a:r>
          </a:p>
        </p:txBody>
      </p:sp>
      <p:sp>
        <p:nvSpPr>
          <p:cNvPr id="6" name="Title 3">
            <a:extLst>
              <a:ext uri="{FF2B5EF4-FFF2-40B4-BE49-F238E27FC236}">
                <a16:creationId xmlns:a16="http://schemas.microsoft.com/office/drawing/2014/main" id="{A52E1175-66CD-437B-AE56-3233BC453581}"/>
              </a:ext>
            </a:extLst>
          </p:cNvPr>
          <p:cNvSpPr txBox="1">
            <a:spLocks/>
          </p:cNvSpPr>
          <p:nvPr/>
        </p:nvSpPr>
        <p:spPr>
          <a:xfrm>
            <a:off x="340961" y="5366109"/>
            <a:ext cx="11282796" cy="674489"/>
          </a:xfrm>
          <a:prstGeom prst="rect">
            <a:avLst/>
          </a:prstGeom>
          <a:solidFill>
            <a:srgbClr val="A100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solidFill>
                  <a:schemeClr val="bg1"/>
                </a:solidFill>
                <a:latin typeface="Graphik" panose="020B0503030202060203" pitchFamily="34" charset="0"/>
                <a:cs typeface="Arial" panose="020B0604020202020204" pitchFamily="34" charset="0"/>
              </a:rPr>
              <a:t>Do you have a working model/prototype: Yes</a:t>
            </a:r>
          </a:p>
          <a:p>
            <a:r>
              <a:rPr lang="en-IN" sz="2000" b="1" dirty="0">
                <a:solidFill>
                  <a:schemeClr val="bg1"/>
                </a:solidFill>
                <a:latin typeface="Graphik" panose="020B0503030202060203" pitchFamily="34" charset="0"/>
                <a:cs typeface="Arial" panose="020B0604020202020204" pitchFamily="34" charset="0"/>
              </a:rPr>
              <a:t>If not, will you be able to show working prototype during finale. Yes</a:t>
            </a:r>
            <a:endParaRPr lang="en-IN" sz="2000" dirty="0">
              <a:solidFill>
                <a:schemeClr val="bg1"/>
              </a:solidFill>
              <a:latin typeface="Graphik" panose="020B0503030202060203" pitchFamily="34" charset="0"/>
              <a:cs typeface="Arial" panose="020B0604020202020204" pitchFamily="34" charset="0"/>
            </a:endParaRPr>
          </a:p>
        </p:txBody>
      </p:sp>
      <p:sp>
        <p:nvSpPr>
          <p:cNvPr id="2" name="TextBox 1">
            <a:extLst>
              <a:ext uri="{FF2B5EF4-FFF2-40B4-BE49-F238E27FC236}">
                <a16:creationId xmlns:a16="http://schemas.microsoft.com/office/drawing/2014/main" id="{573CD852-BA95-CA3E-CC9C-41A38C2A0D4A}"/>
              </a:ext>
            </a:extLst>
          </p:cNvPr>
          <p:cNvSpPr txBox="1"/>
          <p:nvPr/>
        </p:nvSpPr>
        <p:spPr>
          <a:xfrm>
            <a:off x="508000" y="869128"/>
            <a:ext cx="11115757"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other distinguishing points include smartphone independence, compactness, and multifunctionality, making it stand out from other existing solutions. While most emergency devices depend on apps connected to smartphones, this particular device is able to function solely on its own, and this will make it priceless in conditions where a phone is unavailable-because of kidnapping, for elderly emergencies, or for schoolchildren who do not have phones.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Basic panic buttons or trackers cannot be compared with this keychain which has GPS location tracking and voice transmission together with long-range communication that will make it the most comprehensive emergency response system. Its compact design allows it to be quite transportable and its solidity makes it even possible to withstand very harsh conditions, hence reliable in most scenarios.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Not only are there the opportunities for simplicity in using a single SOS button, but the device's ease of use ensures that an elderly person or a young child with minimal technological know-how can easily activate it. In any case, this unique combination of features means it is both effective and practical as a safety solution.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2563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457415"/>
          </a:xfrm>
          <a:solidFill>
            <a:srgbClr val="A100FF"/>
          </a:solidFill>
        </p:spPr>
        <p:txBody>
          <a:bodyPr>
            <a:normAutofit/>
          </a:bodyPr>
          <a:lstStyle/>
          <a:p>
            <a:r>
              <a:rPr lang="en-US" sz="2000" b="1" dirty="0">
                <a:solidFill>
                  <a:schemeClr val="bg1"/>
                </a:solidFill>
                <a:latin typeface="Graphik" panose="020B0503030202060203" pitchFamily="34" charset="0"/>
                <a:cs typeface="Arial" panose="020B0604020202020204" pitchFamily="34" charset="0"/>
              </a:rPr>
              <a:t>Please share a 1-minute video of your idea (embed on this PPT or add a downloadable link)</a:t>
            </a:r>
            <a:endParaRPr lang="en-IN" sz="2000" b="1" dirty="0">
              <a:solidFill>
                <a:schemeClr val="bg1"/>
              </a:solidFill>
              <a:latin typeface="Graphik" panose="020B0503030202060203" pitchFamily="34" charset="0"/>
              <a:cs typeface="Arial" panose="020B0604020202020204" pitchFamily="34" charset="0"/>
            </a:endParaRPr>
          </a:p>
        </p:txBody>
      </p:sp>
      <p:pic>
        <p:nvPicPr>
          <p:cNvPr id="2" name="Online Media 1" title="SOS DEVICE WITH CALL AND LOCATION FACILITY">
            <a:hlinkClick r:id="" action="ppaction://media"/>
            <a:extLst>
              <a:ext uri="{FF2B5EF4-FFF2-40B4-BE49-F238E27FC236}">
                <a16:creationId xmlns:a16="http://schemas.microsoft.com/office/drawing/2014/main" id="{6F169D4E-C82A-B536-BE4A-4650624CA3C0}"/>
              </a:ext>
            </a:extLst>
          </p:cNvPr>
          <p:cNvPicPr>
            <a:picLocks noRot="1" noChangeAspect="1"/>
          </p:cNvPicPr>
          <p:nvPr>
            <a:videoFile r:link="rId1"/>
          </p:nvPr>
        </p:nvPicPr>
        <p:blipFill>
          <a:blip r:embed="rId3"/>
          <a:stretch>
            <a:fillRect/>
          </a:stretch>
        </p:blipFill>
        <p:spPr>
          <a:xfrm>
            <a:off x="1918359" y="1134635"/>
            <a:ext cx="8128000" cy="4588730"/>
          </a:xfrm>
          <a:prstGeom prst="rect">
            <a:avLst/>
          </a:prstGeom>
        </p:spPr>
      </p:pic>
      <p:sp>
        <p:nvSpPr>
          <p:cNvPr id="3" name="TextBox 2">
            <a:extLst>
              <a:ext uri="{FF2B5EF4-FFF2-40B4-BE49-F238E27FC236}">
                <a16:creationId xmlns:a16="http://schemas.microsoft.com/office/drawing/2014/main" id="{82B8BBBF-8576-ADF3-009B-866F551B19BB}"/>
              </a:ext>
            </a:extLst>
          </p:cNvPr>
          <p:cNvSpPr txBox="1"/>
          <p:nvPr/>
        </p:nvSpPr>
        <p:spPr>
          <a:xfrm>
            <a:off x="3261360" y="5921494"/>
            <a:ext cx="8128000" cy="369332"/>
          </a:xfrm>
          <a:prstGeom prst="rect">
            <a:avLst/>
          </a:prstGeom>
          <a:noFill/>
        </p:spPr>
        <p:txBody>
          <a:bodyPr wrap="square" rtlCol="0">
            <a:spAutoFit/>
          </a:bodyPr>
          <a:lstStyle/>
          <a:p>
            <a:r>
              <a:rPr lang="en-IN" dirty="0">
                <a:hlinkClick r:id="rId4"/>
              </a:rPr>
              <a:t>https://youtu.be/X_SdaodN2OM?si=uEjvmVkEGJ4JniW8</a:t>
            </a:r>
            <a:endParaRPr lang="en-IN" dirty="0"/>
          </a:p>
        </p:txBody>
      </p:sp>
    </p:spTree>
    <p:extLst>
      <p:ext uri="{BB962C8B-B14F-4D97-AF65-F5344CB8AC3E}">
        <p14:creationId xmlns:p14="http://schemas.microsoft.com/office/powerpoint/2010/main" val="7906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E007-D398-4637-8C5B-A1E6C6135C7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20424565"/>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Accenture 2022 use this templat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Layouts">
  <a:themeElements>
    <a:clrScheme name="Core Brand New">
      <a:dk1>
        <a:srgbClr val="000000"/>
      </a:dk1>
      <a:lt1>
        <a:srgbClr val="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EF"/>
      </a:accent6>
      <a:hlink>
        <a:srgbClr val="A100FF"/>
      </a:hlink>
      <a:folHlink>
        <a:srgbClr val="A1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5" id="{1A1BACC9-DD50-1B40-8FF4-1BBC5A1F8987}" vid="{DF2D84E4-6560-3949-BD47-8C44662E79A6}"/>
    </a:ext>
  </a:extLst>
</a:theme>
</file>

<file path=ppt/theme/theme5.xml><?xml version="1.0" encoding="utf-8"?>
<a:theme xmlns:a="http://schemas.openxmlformats.org/drawingml/2006/main" name="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6.xml><?xml version="1.0" encoding="utf-8"?>
<a:theme xmlns:a="http://schemas.openxmlformats.org/drawingml/2006/main" name="1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68F88AD5035B41823DBAC77DB5C8F3" ma:contentTypeVersion="13" ma:contentTypeDescription="Create a new document." ma:contentTypeScope="" ma:versionID="3bd480efa581ec32019da36687964953">
  <xsd:schema xmlns:xsd="http://www.w3.org/2001/XMLSchema" xmlns:xs="http://www.w3.org/2001/XMLSchema" xmlns:p="http://schemas.microsoft.com/office/2006/metadata/properties" xmlns:ns3="f09dec34-126f-4759-b06d-a920de720ce4" xmlns:ns4="17c09f85-56e7-4417-b5d2-7fa4154de313" targetNamespace="http://schemas.microsoft.com/office/2006/metadata/properties" ma:root="true" ma:fieldsID="61487543e129026131e44145181c9b8f" ns3:_="" ns4:_="">
    <xsd:import namespace="f09dec34-126f-4759-b06d-a920de720ce4"/>
    <xsd:import namespace="17c09f85-56e7-4417-b5d2-7fa4154de31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4:SharedWithDetails" minOccurs="0"/>
                <xsd:element ref="ns4:SharingHintHash" minOccurs="0"/>
                <xsd:element ref="ns4:SharedWithUser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9dec34-126f-4759-b06d-a920de720c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c09f85-56e7-4417-b5d2-7fa4154de313" elementFormDefault="qualified">
    <xsd:import namespace="http://schemas.microsoft.com/office/2006/documentManagement/types"/>
    <xsd:import namespace="http://schemas.microsoft.com/office/infopath/2007/PartnerControls"/>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FFC05-B2F6-4CED-BE65-F75B1EB7AD7B}">
  <ds:schemaRefs>
    <ds:schemaRef ds:uri="http://purl.org/dc/dcmitype/"/>
    <ds:schemaRef ds:uri="17c09f85-56e7-4417-b5d2-7fa4154de313"/>
    <ds:schemaRef ds:uri="http://schemas.microsoft.com/office/2006/documentManagement/types"/>
    <ds:schemaRef ds:uri="f09dec34-126f-4759-b06d-a920de720ce4"/>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A863A2E8-A24E-4685-8984-397568C8D077}">
  <ds:schemaRefs>
    <ds:schemaRef ds:uri="17c09f85-56e7-4417-b5d2-7fa4154de313"/>
    <ds:schemaRef ds:uri="f09dec34-126f-4759-b06d-a920de720c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1613</TotalTime>
  <Words>1032</Words>
  <Application>Microsoft Office PowerPoint</Application>
  <PresentationFormat>Widescreen</PresentationFormat>
  <Paragraphs>57</Paragraphs>
  <Slides>8</Slides>
  <Notes>0</Notes>
  <HiddenSlides>0</HiddenSlides>
  <MMClips>1</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8</vt:i4>
      </vt:variant>
    </vt:vector>
  </HeadingPairs>
  <TitlesOfParts>
    <vt:vector size="26" baseType="lpstr">
      <vt:lpstr>Arial</vt:lpstr>
      <vt:lpstr>Calibri</vt:lpstr>
      <vt:lpstr>Calibri Light</vt:lpstr>
      <vt:lpstr>Grandview</vt:lpstr>
      <vt:lpstr>Graphik</vt:lpstr>
      <vt:lpstr>Graphik Black</vt:lpstr>
      <vt:lpstr>Graphik Extralight</vt:lpstr>
      <vt:lpstr>Graphik Light</vt:lpstr>
      <vt:lpstr>Graphik Medium</vt:lpstr>
      <vt:lpstr>Graphik Regular</vt:lpstr>
      <vt:lpstr>GT Sectra Fine</vt:lpstr>
      <vt:lpstr>System Font</vt:lpstr>
      <vt:lpstr>Office Theme</vt:lpstr>
      <vt:lpstr>1_Office Theme</vt:lpstr>
      <vt:lpstr>Accenture 2022 use this template</vt:lpstr>
      <vt:lpstr>Content Layouts</vt:lpstr>
      <vt:lpstr>Titles</vt:lpstr>
      <vt:lpstr>1_Titles</vt:lpstr>
      <vt:lpstr>PowerPoint Presentation</vt:lpstr>
      <vt:lpstr>Team details</vt:lpstr>
      <vt:lpstr>Describe the problem statement (200 words)</vt:lpstr>
      <vt:lpstr>Proposed solution / your big Idea (200 words)</vt:lpstr>
      <vt:lpstr>How does your innovation accelerate change with the power of Technology? (200 words)</vt:lpstr>
      <vt:lpstr>How is your solution different/unique from other solutions in market? (150 words)</vt:lpstr>
      <vt:lpstr>Please share a 1-minute video of your idea (embed on this PPT or add a downloadable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Keisha Ridwan</dc:creator>
  <cp:lastModifiedBy>Vishal S</cp:lastModifiedBy>
  <cp:revision>257</cp:revision>
  <dcterms:created xsi:type="dcterms:W3CDTF">2020-08-05T08:43:32Z</dcterms:created>
  <dcterms:modified xsi:type="dcterms:W3CDTF">2024-11-13T05:03:02Z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0x010100A368F88AD5035B41823DBAC77DB5C8F3</vt:lpwstr>
  </property>
</Properties>
</file>